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7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7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2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6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1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6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6D704-1667-B54C-9747-BAD50BAF7D75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6B762-9336-1640-93EA-EA61F213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23900"/>
            <a:ext cx="88265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9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Star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Annaka Nay</dc:creator>
  <cp:lastModifiedBy>Annaka Nay</cp:lastModifiedBy>
  <cp:revision>1</cp:revision>
  <dcterms:created xsi:type="dcterms:W3CDTF">2013-10-23T17:58:38Z</dcterms:created>
  <dcterms:modified xsi:type="dcterms:W3CDTF">2013-10-23T17:58:53Z</dcterms:modified>
</cp:coreProperties>
</file>