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8CCABD8-E6C8-42B4-A9CC-91CE5EAD9038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8DBFA49-201C-4804-B765-EC79F0F7F2E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Battles of the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ttp://www.sonofthesouth.net/revolutionary-war/political/revolutionary-war-fla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415861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87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trapped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Washington realized this was an opportunity to trap Cornwallis.</a:t>
            </a:r>
          </a:p>
          <a:p>
            <a:r>
              <a:rPr lang="en-US" dirty="0" smtClean="0"/>
              <a:t>He marched his troops south from New York, along with French soldiers.</a:t>
            </a:r>
          </a:p>
          <a:p>
            <a:r>
              <a:rPr lang="en-US" dirty="0" smtClean="0"/>
              <a:t>Meanwhile, a French fleet was also heading towards the Chesapeake.</a:t>
            </a:r>
          </a:p>
          <a:p>
            <a:r>
              <a:rPr lang="en-US" dirty="0" smtClean="0"/>
              <a:t>Cornwallis was cut off by land and by sea.</a:t>
            </a:r>
          </a:p>
          <a:p>
            <a:r>
              <a:rPr lang="en-US" dirty="0" smtClean="0"/>
              <a:t>More than 16,000 American and French troops laid siege to Cornwallis’s army of fewer than 8,000!</a:t>
            </a:r>
            <a:endParaRPr lang="en-US" dirty="0"/>
          </a:p>
        </p:txBody>
      </p:sp>
      <p:pic>
        <p:nvPicPr>
          <p:cNvPr id="7172" name="Picture 4" descr="http://www.mce.k12tn.net/revolutionary_war/spir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37999"/>
            <a:ext cx="274320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7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bmshistory7p5.wikispaces.com/file/view/Battle_of_Yorktown_Map.jpg/198398366/Battle_of_Yorktown_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3386"/>
            <a:ext cx="7620000" cy="5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 October 19, 1781, the British surrendered their weapons to the Americans.</a:t>
            </a:r>
          </a:p>
          <a:p>
            <a:r>
              <a:rPr lang="en-US" sz="2400" dirty="0" smtClean="0"/>
              <a:t>The British had lost the Battle of Yorktown.</a:t>
            </a:r>
          </a:p>
          <a:p>
            <a:r>
              <a:rPr lang="en-US" sz="2400" dirty="0" smtClean="0"/>
              <a:t>The war was over.</a:t>
            </a:r>
          </a:p>
          <a:p>
            <a:endParaRPr lang="en-US" sz="2400" dirty="0"/>
          </a:p>
          <a:p>
            <a:r>
              <a:rPr lang="en-US" sz="2400" dirty="0" smtClean="0"/>
              <a:t>The Treaty of Paris was ratified by Congress on April 15, 1783, recognizing the United States as an independent nation.</a:t>
            </a:r>
            <a:endParaRPr lang="en-US" sz="2400" dirty="0"/>
          </a:p>
        </p:txBody>
      </p:sp>
      <p:pic>
        <p:nvPicPr>
          <p:cNvPr id="2050" name="Picture 2" descr="http://daveandpeg.com/DPCreations/USFlagsJPG/flag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648200"/>
            <a:ext cx="3414154" cy="200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1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You will need:</a:t>
            </a:r>
          </a:p>
          <a:p>
            <a:pPr lvl="1"/>
            <a:r>
              <a:rPr lang="en-US" sz="2800" dirty="0" smtClean="0"/>
              <a:t>Your own paper</a:t>
            </a:r>
          </a:p>
          <a:p>
            <a:pPr lvl="1"/>
            <a:r>
              <a:rPr lang="en-US" sz="2800" dirty="0" smtClean="0"/>
              <a:t>The battles packet</a:t>
            </a:r>
          </a:p>
          <a:p>
            <a:pPr lvl="1"/>
            <a:r>
              <a:rPr lang="en-US" sz="2800" dirty="0" smtClean="0"/>
              <a:t>A pen or pencil</a:t>
            </a:r>
          </a:p>
          <a:p>
            <a:r>
              <a:rPr lang="en-US" sz="3200" dirty="0" smtClean="0"/>
              <a:t>On your own paper, come up with a quiz question for each battle in the packet.</a:t>
            </a:r>
          </a:p>
          <a:p>
            <a:r>
              <a:rPr lang="en-US" sz="3200" dirty="0" smtClean="0"/>
              <a:t>Be sure to include the answer to your question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64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from the French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Americans kept asking France to help</a:t>
            </a:r>
          </a:p>
          <a:p>
            <a:r>
              <a:rPr lang="en-US" sz="2800" dirty="0" smtClean="0"/>
              <a:t>France kept saying NO!</a:t>
            </a:r>
          </a:p>
          <a:p>
            <a:r>
              <a:rPr lang="en-US" sz="2800" dirty="0" smtClean="0"/>
              <a:t>They didn’t think the Americans could beat the British.</a:t>
            </a:r>
            <a:endParaRPr lang="en-US" sz="2800" dirty="0"/>
          </a:p>
        </p:txBody>
      </p:sp>
      <p:pic>
        <p:nvPicPr>
          <p:cNvPr id="1026" name="Picture 2" descr="https://www.cia.gov/library/publications/the-world-factbook/graphics/flags/large/fr-lg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2" y="3429000"/>
            <a:ext cx="4295775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51853" y="4267200"/>
            <a:ext cx="2398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France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21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British were frustrated that they hadn’t crushed the rebels.</a:t>
            </a:r>
          </a:p>
          <a:p>
            <a:r>
              <a:rPr lang="en-US" sz="2400" dirty="0" smtClean="0"/>
              <a:t>General John Burgoyne had an idea</a:t>
            </a:r>
          </a:p>
          <a:p>
            <a:r>
              <a:rPr lang="en-US" sz="2400" dirty="0" smtClean="0"/>
              <a:t>Three armies coming from different directions to attack Albany, New York.</a:t>
            </a:r>
          </a:p>
          <a:p>
            <a:pPr lvl="1"/>
            <a:r>
              <a:rPr lang="en-US" sz="2400" dirty="0" smtClean="0"/>
              <a:t>Goal: </a:t>
            </a:r>
            <a:r>
              <a:rPr lang="en-US" sz="2400" i="1" dirty="0" smtClean="0"/>
              <a:t>crush</a:t>
            </a:r>
            <a:r>
              <a:rPr lang="en-US" sz="2400" dirty="0" smtClean="0"/>
              <a:t> the rebels</a:t>
            </a:r>
          </a:p>
          <a:p>
            <a:pPr lvl="1"/>
            <a:r>
              <a:rPr lang="en-US" sz="2400" dirty="0" smtClean="0"/>
              <a:t>The idea: cut off New England, end the</a:t>
            </a:r>
          </a:p>
          <a:p>
            <a:pPr marL="468630" lvl="1" indent="0">
              <a:buNone/>
            </a:pPr>
            <a:r>
              <a:rPr lang="en-US" sz="2400" dirty="0" smtClean="0"/>
              <a:t> war</a:t>
            </a:r>
            <a:endParaRPr lang="en-US" sz="2400" dirty="0"/>
          </a:p>
        </p:txBody>
      </p:sp>
      <p:pic>
        <p:nvPicPr>
          <p:cNvPr id="3074" name="Picture 2" descr="http://upload.wikimedia.org/wikipedia/commons/thumb/4/4b/BurgoyneByReynolds.jpg/250px-BurgoyneByReynol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52800"/>
            <a:ext cx="238125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40085" y="6412292"/>
            <a:ext cx="1878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Burgoyne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0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Britain’s plan fails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733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General Howe was supposed to capture Philadelphia before going to Albany.</a:t>
            </a:r>
          </a:p>
          <a:p>
            <a:r>
              <a:rPr lang="en-US" sz="2400" dirty="0" smtClean="0"/>
              <a:t>He </a:t>
            </a:r>
            <a:r>
              <a:rPr lang="en-US" sz="2400" i="1" dirty="0" smtClean="0"/>
              <a:t>did</a:t>
            </a:r>
            <a:r>
              <a:rPr lang="en-US" sz="2400" dirty="0" smtClean="0"/>
              <a:t> capture Philadelphia (the capital of the United States)</a:t>
            </a:r>
          </a:p>
          <a:p>
            <a:r>
              <a:rPr lang="en-US" sz="2400" dirty="0" smtClean="0"/>
              <a:t>He won two other victories at Brandywine and Germantown</a:t>
            </a:r>
          </a:p>
          <a:p>
            <a:r>
              <a:rPr lang="en-US" sz="2400" dirty="0" smtClean="0"/>
              <a:t>Then he decided to stay in Philadelphia in the winter while George Washington stayed in Valley Forge.</a:t>
            </a:r>
          </a:p>
          <a:p>
            <a:endParaRPr lang="en-US" sz="2400" dirty="0"/>
          </a:p>
          <a:p>
            <a:r>
              <a:rPr lang="en-US" sz="2400" dirty="0" smtClean="0"/>
              <a:t>Benedict Arnold drove back the attack from Canada.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73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at </a:t>
            </a:r>
            <a:r>
              <a:rPr lang="en-US" dirty="0" err="1" smtClean="0"/>
              <a:t>saratoga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Burgoyne was the only one left to attack Albany.</a:t>
            </a:r>
          </a:p>
          <a:p>
            <a:r>
              <a:rPr lang="en-US" sz="2800" dirty="0" smtClean="0"/>
              <a:t>He was surrounded by Americans at Saratoga.</a:t>
            </a:r>
          </a:p>
          <a:p>
            <a:r>
              <a:rPr lang="en-US" sz="2800" dirty="0" smtClean="0"/>
              <a:t>When he tried to break free, the Americans beat him back.</a:t>
            </a:r>
          </a:p>
          <a:p>
            <a:r>
              <a:rPr lang="en-US" sz="2800" dirty="0" smtClean="0"/>
              <a:t>Burgoyne surrendered his entire army to the Americans on October 17, 1777.</a:t>
            </a:r>
          </a:p>
        </p:txBody>
      </p:sp>
      <p:pic>
        <p:nvPicPr>
          <p:cNvPr id="4098" name="Picture 2" descr="http://www.britishbattles.com/images/saratoga/burgoyne-surrend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83020"/>
            <a:ext cx="3352800" cy="222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980" y="6248400"/>
            <a:ext cx="214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Burgoyne surrenders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turning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Battle of Saratoga:</a:t>
            </a:r>
          </a:p>
          <a:p>
            <a:pPr lvl="1"/>
            <a:r>
              <a:rPr lang="en-US" sz="3200" dirty="0" smtClean="0"/>
              <a:t>Ended the British threat to New England</a:t>
            </a:r>
          </a:p>
          <a:p>
            <a:pPr lvl="1"/>
            <a:r>
              <a:rPr lang="en-US" sz="3200" dirty="0" smtClean="0"/>
              <a:t>Boosted American spirits</a:t>
            </a:r>
          </a:p>
          <a:p>
            <a:pPr lvl="1"/>
            <a:r>
              <a:rPr lang="en-US" sz="3200" dirty="0" smtClean="0"/>
              <a:t>*Convinced France to help the United States*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83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Valley forge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3276600" cy="4419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Continental Army with George Washington</a:t>
            </a:r>
          </a:p>
          <a:p>
            <a:r>
              <a:rPr lang="en-US" sz="2400" dirty="0" smtClean="0"/>
              <a:t>Winter of 1777-1778</a:t>
            </a:r>
          </a:p>
          <a:p>
            <a:r>
              <a:rPr lang="en-US" sz="2400" dirty="0" smtClean="0"/>
              <a:t>Lots of suffering</a:t>
            </a:r>
            <a:r>
              <a:rPr lang="en-US" dirty="0"/>
              <a:t> </a:t>
            </a:r>
            <a:r>
              <a:rPr lang="en-US" dirty="0" smtClean="0"/>
              <a:t>– few supplies</a:t>
            </a:r>
          </a:p>
          <a:p>
            <a:r>
              <a:rPr lang="en-US" sz="2400" dirty="0" smtClean="0"/>
              <a:t>‘The Patriot’s bleakest hour’</a:t>
            </a:r>
          </a:p>
        </p:txBody>
      </p:sp>
      <p:pic>
        <p:nvPicPr>
          <p:cNvPr id="5122" name="Picture 2" descr="http://www.hard-lessons.com/wp-content/uploads/2011/11/Valley-For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571500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47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Nearing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After many more battles, the war ended in 1781.  </a:t>
            </a:r>
            <a:r>
              <a:rPr lang="en-US" sz="2400" dirty="0"/>
              <a:t>H</a:t>
            </a:r>
            <a:r>
              <a:rPr lang="en-US" sz="2400" dirty="0" smtClean="0"/>
              <a:t>ow?</a:t>
            </a:r>
          </a:p>
          <a:p>
            <a:r>
              <a:rPr lang="en-US" sz="2400" dirty="0" smtClean="0"/>
              <a:t>General Charles Cornwallis, after trying to take the Carolinas, moved into Virginia.</a:t>
            </a:r>
          </a:p>
          <a:p>
            <a:r>
              <a:rPr lang="en-US" sz="2400" dirty="0" smtClean="0"/>
              <a:t>He hoped to cut off the Americans’ supply routes to the South.</a:t>
            </a:r>
            <a:endParaRPr lang="en-US" sz="2400" dirty="0"/>
          </a:p>
        </p:txBody>
      </p:sp>
      <p:pic>
        <p:nvPicPr>
          <p:cNvPr id="6146" name="Picture 2" descr="http://upload.wikimedia.org/wikipedia/commons/thumb/e/eb/First_Marquis_of_Cornwallis.jpg/250px-First_Marquis_of_Cornwall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29000"/>
            <a:ext cx="238125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4581053"/>
            <a:ext cx="200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Cornwallis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Fall of </a:t>
            </a:r>
            <a:r>
              <a:rPr lang="en-US" dirty="0" err="1" smtClean="0"/>
              <a:t>cornwallis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 first things went well.</a:t>
            </a:r>
          </a:p>
          <a:p>
            <a:r>
              <a:rPr lang="en-US" sz="2400" dirty="0" smtClean="0"/>
              <a:t>But then he made a mistake: he retreated to Yorktown peninsula, a strip of land jutting into the Chesapeake Bay.</a:t>
            </a:r>
          </a:p>
          <a:p>
            <a:r>
              <a:rPr lang="en-US" sz="2400" dirty="0" smtClean="0"/>
              <a:t>He felt confident that British ships could supply his army from sea.</a:t>
            </a:r>
            <a:endParaRPr lang="en-US" sz="2400" dirty="0"/>
          </a:p>
        </p:txBody>
      </p:sp>
      <p:pic>
        <p:nvPicPr>
          <p:cNvPr id="8194" name="Picture 2" descr="http://www.usapostagestamps.com/images/image.php?content_id=15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0"/>
            <a:ext cx="3352800" cy="216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0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471</TotalTime>
  <Words>497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 Pop</vt:lpstr>
      <vt:lpstr>Battles of the revolution</vt:lpstr>
      <vt:lpstr>Help from the French</vt:lpstr>
      <vt:lpstr>Turning point</vt:lpstr>
      <vt:lpstr>Britain’s plan fails</vt:lpstr>
      <vt:lpstr>Victory at saratoga</vt:lpstr>
      <vt:lpstr>Why a turning point?</vt:lpstr>
      <vt:lpstr>Valley forge</vt:lpstr>
      <vt:lpstr>Nearing the end</vt:lpstr>
      <vt:lpstr>The Fall of cornwallis</vt:lpstr>
      <vt:lpstr>trapped</vt:lpstr>
      <vt:lpstr>PowerPoint Presentation</vt:lpstr>
      <vt:lpstr>surrender</vt:lpstr>
      <vt:lpstr>Assignment</vt:lpstr>
    </vt:vector>
  </TitlesOfParts>
  <Company>TCSD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Battles of the revolution</dc:title>
  <dc:creator>Annaka Nay</dc:creator>
  <cp:lastModifiedBy>Annaka Nay</cp:lastModifiedBy>
  <cp:revision>8</cp:revision>
  <dcterms:created xsi:type="dcterms:W3CDTF">2012-01-17T15:32:48Z</dcterms:created>
  <dcterms:modified xsi:type="dcterms:W3CDTF">2012-01-17T23:23:48Z</dcterms:modified>
</cp:coreProperties>
</file>