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5FA5C2-59C4-46F3-B3A5-DAC13C018522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B2F5B0-B6AF-4E56-A6B0-FF575C6F3D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the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Daughters of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They paraded, signed petitions,</a:t>
            </a:r>
          </a:p>
          <a:p>
            <a:pPr marL="0" indent="0">
              <a:buNone/>
            </a:pPr>
            <a:r>
              <a:rPr lang="en-US" dirty="0" smtClean="0"/>
              <a:t>and organized a boycott of fine </a:t>
            </a:r>
          </a:p>
          <a:p>
            <a:pPr marL="0" indent="0">
              <a:buNone/>
            </a:pPr>
            <a:r>
              <a:rPr lang="en-US" dirty="0" smtClean="0"/>
              <a:t>British cloth.</a:t>
            </a:r>
          </a:p>
          <a:p>
            <a:r>
              <a:rPr lang="en-US" dirty="0" smtClean="0"/>
              <a:t>“It is better to wear a Homespun</a:t>
            </a:r>
          </a:p>
          <a:p>
            <a:pPr marL="0" indent="0">
              <a:buNone/>
            </a:pPr>
            <a:r>
              <a:rPr lang="en-US" dirty="0" smtClean="0"/>
              <a:t> coat than to lose our Liberty.”</a:t>
            </a:r>
          </a:p>
          <a:p>
            <a:endParaRPr lang="en-US" dirty="0"/>
          </a:p>
          <a:p>
            <a:r>
              <a:rPr lang="en-US" dirty="0" smtClean="0"/>
              <a:t>Both the Sons and the Daughters</a:t>
            </a:r>
          </a:p>
          <a:p>
            <a:pPr marL="0" indent="0">
              <a:buNone/>
            </a:pPr>
            <a:r>
              <a:rPr lang="en-US" dirty="0" smtClean="0"/>
              <a:t> of Liberty would visit merchants</a:t>
            </a:r>
          </a:p>
          <a:p>
            <a:pPr marL="0" indent="0">
              <a:buNone/>
            </a:pPr>
            <a:r>
              <a:rPr lang="en-US" dirty="0" smtClean="0"/>
              <a:t>and urge them to sign the </a:t>
            </a:r>
          </a:p>
          <a:p>
            <a:pPr marL="0" indent="0">
              <a:buNone/>
            </a:pPr>
            <a:r>
              <a:rPr lang="en-US" dirty="0" smtClean="0"/>
              <a:t>nonimportation agreements.</a:t>
            </a:r>
          </a:p>
          <a:p>
            <a:r>
              <a:rPr lang="en-US" dirty="0" smtClean="0"/>
              <a:t>Some even threatened people </a:t>
            </a:r>
          </a:p>
          <a:p>
            <a:pPr marL="0" indent="0">
              <a:buNone/>
            </a:pPr>
            <a:r>
              <a:rPr lang="en-US" dirty="0" smtClean="0"/>
              <a:t>who continued to buy British goods.</a:t>
            </a:r>
            <a:endParaRPr lang="en-US" dirty="0"/>
          </a:p>
        </p:txBody>
      </p:sp>
      <p:pic>
        <p:nvPicPr>
          <p:cNvPr id="5122" name="Picture 2" descr="http://www.legendsofamerica.com/photos-americanhistory/Daughters%20of%20Lib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705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5, 1770</a:t>
            </a:r>
          </a:p>
          <a:p>
            <a:r>
              <a:rPr lang="en-US" dirty="0" smtClean="0"/>
              <a:t>Colonists throwing snow, ice, rocks, and insults at the British soldiers</a:t>
            </a:r>
          </a:p>
          <a:p>
            <a:r>
              <a:rPr lang="en-US" dirty="0" smtClean="0"/>
              <a:t>Soldiers panic and fire into the crowd</a:t>
            </a:r>
          </a:p>
          <a:p>
            <a:r>
              <a:rPr lang="en-US" dirty="0" smtClean="0"/>
              <a:t>5 colonists killed, several injured</a:t>
            </a:r>
          </a:p>
          <a:p>
            <a:pPr lvl="1"/>
            <a:r>
              <a:rPr lang="en-US" dirty="0" err="1" smtClean="0"/>
              <a:t>Crispus</a:t>
            </a:r>
            <a:r>
              <a:rPr lang="en-US" dirty="0" smtClean="0"/>
              <a:t> Attucks among the first to die, a black sailor who was active in the Sons of Liberty</a:t>
            </a:r>
          </a:p>
        </p:txBody>
      </p:sp>
    </p:spTree>
    <p:extLst>
      <p:ext uri="{BB962C8B-B14F-4D97-AF65-F5344CB8AC3E}">
        <p14:creationId xmlns:p14="http://schemas.microsoft.com/office/powerpoint/2010/main" val="9453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e/e1/Boston_Massacre_high-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8321"/>
            <a:ext cx="5592656" cy="65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ustafaakdag.net/ankyra/wp-content/uploads/2009/04/Boston-Massacre-redcoat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dipity.com/uploads/events/f1ccad46363a503cee9cec37e1adf7ad_1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6101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 was very popular</a:t>
            </a:r>
          </a:p>
          <a:p>
            <a:r>
              <a:rPr lang="en-US" dirty="0" smtClean="0"/>
              <a:t>By 1770, at least one </a:t>
            </a:r>
          </a:p>
          <a:p>
            <a:pPr marL="0" indent="0">
              <a:buNone/>
            </a:pPr>
            <a:r>
              <a:rPr lang="en-US" dirty="0" smtClean="0"/>
              <a:t>million Americans brewed </a:t>
            </a:r>
          </a:p>
          <a:p>
            <a:pPr marL="0" indent="0">
              <a:buNone/>
            </a:pPr>
            <a:r>
              <a:rPr lang="en-US" dirty="0" smtClean="0"/>
              <a:t>tea twice a day.  Many </a:t>
            </a:r>
          </a:p>
          <a:p>
            <a:pPr marL="0" indent="0">
              <a:buNone/>
            </a:pPr>
            <a:r>
              <a:rPr lang="en-US" dirty="0" smtClean="0"/>
              <a:t>would claim to rather go </a:t>
            </a:r>
          </a:p>
          <a:p>
            <a:pPr marL="0" indent="0">
              <a:buNone/>
            </a:pPr>
            <a:r>
              <a:rPr lang="en-US" dirty="0" smtClean="0"/>
              <a:t>without dinner.</a:t>
            </a:r>
          </a:p>
          <a:p>
            <a:r>
              <a:rPr lang="en-US" dirty="0" smtClean="0"/>
              <a:t>Most tea brought to America by the British East India Company.</a:t>
            </a:r>
          </a:p>
          <a:p>
            <a:r>
              <a:rPr lang="en-US" dirty="0" smtClean="0"/>
              <a:t>The company was in big financial trouble in the 1770s.</a:t>
            </a:r>
          </a:p>
          <a:p>
            <a:r>
              <a:rPr lang="en-US" dirty="0" smtClean="0"/>
              <a:t>Why? Because Britain had a tax on tea that the colonists resented.  They refused to buy the tea.</a:t>
            </a:r>
          </a:p>
          <a:p>
            <a:r>
              <a:rPr lang="en-US" dirty="0" smtClean="0"/>
              <a:t>Buy low…sell high</a:t>
            </a:r>
          </a:p>
        </p:txBody>
      </p:sp>
      <p:pic>
        <p:nvPicPr>
          <p:cNvPr id="3074" name="Picture 2" descr="http://www.victorianweb.org/history/empire/india/east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"/>
            <a:ext cx="4800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fuse is getting smaller…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Parliament tried to help the East India Company by passing the Tea Act in 1773.</a:t>
            </a:r>
          </a:p>
          <a:p>
            <a:r>
              <a:rPr lang="en-US" dirty="0" smtClean="0"/>
              <a:t>This allowed the company to bypass merchants and sell directly to colonists.</a:t>
            </a:r>
          </a:p>
          <a:p>
            <a:r>
              <a:rPr lang="en-US" dirty="0" smtClean="0"/>
              <a:t>Colonists still had to pay the tea tax, but they did not have to pay the higher price the merchants would ask for.</a:t>
            </a:r>
          </a:p>
          <a:p>
            <a:r>
              <a:rPr lang="en-US" dirty="0" smtClean="0"/>
              <a:t>Tea would actually cost less than ever before!</a:t>
            </a:r>
          </a:p>
          <a:p>
            <a:r>
              <a:rPr lang="en-US" dirty="0" smtClean="0"/>
              <a:t>Everyone got mad.</a:t>
            </a:r>
            <a:endParaRPr lang="en-US" dirty="0"/>
          </a:p>
        </p:txBody>
      </p:sp>
      <p:pic>
        <p:nvPicPr>
          <p:cNvPr id="4098" name="Picture 2" descr="http://t2.gstatic.com/images?q=tbn:ANd9GcTWCmR-qdzXBCnZ7EWwYsr3SFZ5eWR4l9BzxrMNFFKN5u8-Kx6ddBR3Tp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not drinking tea! I’m drinking coffee!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Merchants were angry because they had been cut out of the trade.</a:t>
            </a:r>
          </a:p>
          <a:p>
            <a:pPr lvl="1"/>
            <a:r>
              <a:rPr lang="en-US" dirty="0" smtClean="0"/>
              <a:t>If Parliament ruined tea merchants today, who would they ruin tomorrow?</a:t>
            </a:r>
          </a:p>
          <a:p>
            <a:r>
              <a:rPr lang="en-US" dirty="0" smtClean="0"/>
              <a:t>Everyone else was angry because they thought that Britain was just trying to trick them into paying the taxes and accepting that Britain had the right to tax the colonies.</a:t>
            </a:r>
          </a:p>
          <a:p>
            <a:endParaRPr lang="en-US" dirty="0"/>
          </a:p>
          <a:p>
            <a:pPr algn="ctr"/>
            <a:r>
              <a:rPr lang="en-US" sz="4000" dirty="0" smtClean="0"/>
              <a:t>Was this what Britain was trying to do?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68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Boycott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“Do not suffer yourself to sip the accursed, </a:t>
            </a:r>
            <a:r>
              <a:rPr lang="en-US" dirty="0" err="1" smtClean="0"/>
              <a:t>dutied</a:t>
            </a:r>
            <a:r>
              <a:rPr lang="en-US" dirty="0" smtClean="0"/>
              <a:t> STUFF.  For if you do, the devil will immediately enter into you, and you will instantly become a traitor to your country.”</a:t>
            </a:r>
          </a:p>
          <a:p>
            <a:pPr marL="0" indent="0" algn="r">
              <a:buNone/>
            </a:pPr>
            <a:r>
              <a:rPr lang="en-US" dirty="0" smtClean="0"/>
              <a:t>-A colonial newspaper</a:t>
            </a:r>
          </a:p>
          <a:p>
            <a:pPr marL="0" indent="0" algn="r">
              <a:buNone/>
            </a:pPr>
            <a:endParaRPr lang="en-US" dirty="0"/>
          </a:p>
          <a:p>
            <a:r>
              <a:rPr lang="en-US" dirty="0" smtClean="0"/>
              <a:t>At some ports, Sons of Liberty wouldn’t even let the British East India Company unload their cargo.</a:t>
            </a:r>
            <a:endParaRPr lang="en-US" dirty="0"/>
          </a:p>
        </p:txBody>
      </p:sp>
      <p:pic>
        <p:nvPicPr>
          <p:cNvPr id="5122" name="Picture 2" descr="http://www.crwflags.com/fotw/images/f/film_ei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086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ships entered Boston harbor in late November 1773.</a:t>
            </a:r>
          </a:p>
          <a:p>
            <a:r>
              <a:rPr lang="en-US" dirty="0" smtClean="0"/>
              <a:t>Sam Adams and the Sons of Liberty were determined not to let it unload.</a:t>
            </a:r>
          </a:p>
          <a:p>
            <a:r>
              <a:rPr lang="en-US" dirty="0" smtClean="0"/>
              <a:t>A group of colonists dressed as Mohawk Indians boarded the ships, opened the tea chests, and dumped them into the harbor.</a:t>
            </a:r>
          </a:p>
          <a:p>
            <a:r>
              <a:rPr lang="en-US" dirty="0" smtClean="0"/>
              <a:t>It was a full moon, and it was over by 10 o’clock.</a:t>
            </a:r>
          </a:p>
          <a:p>
            <a:endParaRPr lang="en-US" dirty="0"/>
          </a:p>
        </p:txBody>
      </p:sp>
      <p:pic>
        <p:nvPicPr>
          <p:cNvPr id="2050" name="Picture 2" descr="http://www.socialstudieshelp.com/Images/tea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07178"/>
            <a:ext cx="4114800" cy="27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Some colonists cheered the Boston Tea Party, others were worried about Britain’s reaction, but what Britain did shocked everyone.</a:t>
            </a:r>
          </a:p>
          <a:p>
            <a:r>
              <a:rPr lang="en-US" dirty="0" smtClean="0"/>
              <a:t>The British were outraged, and saw the Tea Party as an act of lawless behavior.</a:t>
            </a:r>
          </a:p>
          <a:p>
            <a:r>
              <a:rPr lang="en-US" dirty="0" smtClean="0"/>
              <a:t>In 1774, Parliament, encouraged by King George III, enacted four acts to punish Boston.</a:t>
            </a:r>
          </a:p>
          <a:p>
            <a:r>
              <a:rPr lang="en-US" dirty="0" smtClean="0"/>
              <a:t>The colonists would call these acts “The Intolerable Acts”.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"/>
            <a:ext cx="2286000" cy="157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7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so far: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</a:p>
          <a:p>
            <a:endParaRPr lang="en-US" dirty="0"/>
          </a:p>
          <a:p>
            <a:r>
              <a:rPr lang="en-US" dirty="0" smtClean="0"/>
              <a:t>Proclamation of 1763</a:t>
            </a:r>
          </a:p>
          <a:p>
            <a:endParaRPr lang="en-US" dirty="0" smtClean="0"/>
          </a:p>
          <a:p>
            <a:r>
              <a:rPr lang="en-US" dirty="0" smtClean="0"/>
              <a:t>Sugar Act (George Grenville) – tax on molasses.  Smuggle anyway.</a:t>
            </a:r>
          </a:p>
          <a:p>
            <a:endParaRPr lang="en-US" dirty="0"/>
          </a:p>
          <a:p>
            <a:r>
              <a:rPr lang="en-US" dirty="0" smtClean="0"/>
              <a:t>Stamp Act (George Grenville) – tax on paper/documents</a:t>
            </a:r>
          </a:p>
          <a:p>
            <a:endParaRPr lang="en-US" dirty="0"/>
          </a:p>
          <a:p>
            <a:r>
              <a:rPr lang="en-US" dirty="0" smtClean="0"/>
              <a:t>“No taxation without representation!”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2057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09184" y="2895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22764" y="4114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22764" y="5029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intolerable! – The Intolerable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Britain shut down the port in Boston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Massachusetts colonists were forbidden to hold town meetings more than once a year without the governor’s permission.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In the past, colonists had called for town meetings whenever they wished.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Parliament provided for customs officers and other officials charged with major crimes to be tried in Britain instead of Massachusetts.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Parliament passed a new Quartering Act.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British commanders could force citizens to house troops in their homes.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support you Boston!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Committees of Correspondence spread the news of the Intolerable Acts.</a:t>
            </a:r>
          </a:p>
          <a:p>
            <a:r>
              <a:rPr lang="en-US" dirty="0" smtClean="0"/>
              <a:t>House of Burgesses sets day aside to mark the shame of the Intolerable Acts.</a:t>
            </a:r>
          </a:p>
          <a:p>
            <a:r>
              <a:rPr lang="en-US" dirty="0" smtClean="0"/>
              <a:t>September 1774: Colonial leaders from 12 colonies meet in Philadelphia.</a:t>
            </a:r>
          </a:p>
          <a:p>
            <a:pPr lvl="1"/>
            <a:r>
              <a:rPr lang="en-US" dirty="0" smtClean="0"/>
              <a:t>Only Georgia did not send delegates</a:t>
            </a:r>
          </a:p>
          <a:p>
            <a:r>
              <a:rPr lang="en-US" dirty="0" smtClean="0"/>
              <a:t>This was called the “First Continental Congress”.</a:t>
            </a:r>
          </a:p>
          <a:p>
            <a:r>
              <a:rPr lang="en-US" dirty="0" smtClean="0"/>
              <a:t>They agreed to support Boston.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 </a:t>
            </a:r>
            <a:r>
              <a:rPr lang="en-US" dirty="0" smtClean="0"/>
              <a:t>Boston</a:t>
            </a:r>
            <a:endParaRPr lang="en-US" dirty="0" smtClean="0"/>
          </a:p>
          <a:p>
            <a:r>
              <a:rPr lang="en-US" dirty="0" smtClean="0"/>
              <a:t>Boycott all British goods</a:t>
            </a:r>
          </a:p>
          <a:p>
            <a:r>
              <a:rPr lang="en-US" dirty="0" smtClean="0"/>
              <a:t>Stop exporting goods to Britain until Acts repealed</a:t>
            </a:r>
          </a:p>
          <a:p>
            <a:r>
              <a:rPr lang="en-US" dirty="0" smtClean="0"/>
              <a:t>Urged colonies to set up and train their own militias</a:t>
            </a:r>
          </a:p>
          <a:p>
            <a:r>
              <a:rPr lang="en-US" dirty="0" smtClean="0"/>
              <a:t>Agreed to meet again in May 1775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Militia: an army of citizens </a:t>
            </a:r>
          </a:p>
          <a:p>
            <a:pPr marL="0" indent="0">
              <a:buNone/>
            </a:pPr>
            <a:r>
              <a:rPr lang="en-US" dirty="0" smtClean="0"/>
              <a:t>who serve as soldiers during an</a:t>
            </a:r>
          </a:p>
          <a:p>
            <a:pPr marL="0" indent="0">
              <a:buNone/>
            </a:pPr>
            <a:r>
              <a:rPr lang="en-US" dirty="0" smtClean="0"/>
              <a:t> emergency</a:t>
            </a:r>
            <a:endParaRPr lang="en-US" dirty="0"/>
          </a:p>
        </p:txBody>
      </p:sp>
      <p:pic>
        <p:nvPicPr>
          <p:cNvPr id="1026" name="Picture 2" descr="http://www.sonofthesouth.net/revolutionary-war/political/continental-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486275" cy="30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Toward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Delegates from nine colonies meet in New York City</a:t>
            </a:r>
          </a:p>
          <a:p>
            <a:r>
              <a:rPr lang="en-US" dirty="0" smtClean="0"/>
              <a:t>Called “Stamp Act Congress”</a:t>
            </a:r>
          </a:p>
          <a:p>
            <a:r>
              <a:rPr lang="en-US" dirty="0" smtClean="0"/>
              <a:t>Wrote a petition to King George III and Parliament</a:t>
            </a:r>
          </a:p>
          <a:p>
            <a:r>
              <a:rPr lang="en-US" dirty="0" smtClean="0"/>
              <a:t>Say that Parliament has no right to tax colonists</a:t>
            </a:r>
          </a:p>
          <a:p>
            <a:r>
              <a:rPr lang="en-US" dirty="0" smtClean="0"/>
              <a:t>Parliament pays little attention.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Petition: a formal written request to</a:t>
            </a:r>
          </a:p>
          <a:p>
            <a:pPr marL="0" indent="0">
              <a:buNone/>
            </a:pPr>
            <a:r>
              <a:rPr lang="en-US" i="1" dirty="0" smtClean="0"/>
              <a:t>someone in authority.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4/4d/O!_the_fatal_St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colonists decide to boycott British goods.</a:t>
            </a:r>
          </a:p>
          <a:p>
            <a:r>
              <a:rPr lang="en-US" dirty="0" smtClean="0"/>
              <a:t>This </a:t>
            </a:r>
            <a:r>
              <a:rPr lang="en-US" i="1" dirty="0" smtClean="0"/>
              <a:t>did</a:t>
            </a:r>
            <a:r>
              <a:rPr lang="en-US" dirty="0" smtClean="0"/>
              <a:t> hurt British trade.</a:t>
            </a:r>
          </a:p>
          <a:p>
            <a:pPr lvl="1"/>
            <a:r>
              <a:rPr lang="en-US" dirty="0" smtClean="0"/>
              <a:t>Fell by 14%</a:t>
            </a:r>
          </a:p>
          <a:p>
            <a:pPr lvl="1"/>
            <a:r>
              <a:rPr lang="en-US" dirty="0" smtClean="0"/>
              <a:t>British merchants </a:t>
            </a:r>
            <a:r>
              <a:rPr lang="en-US" i="1" dirty="0" smtClean="0"/>
              <a:t>and</a:t>
            </a:r>
            <a:r>
              <a:rPr lang="en-US" dirty="0" smtClean="0"/>
              <a:t> workers suffered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i="1" dirty="0" smtClean="0"/>
              <a:t>Boycott: to refuse to buy certain goods </a:t>
            </a:r>
          </a:p>
          <a:p>
            <a:pPr marL="365760" lvl="1" indent="0">
              <a:buNone/>
            </a:pPr>
            <a:r>
              <a:rPr lang="en-US" i="1" dirty="0" smtClean="0"/>
              <a:t>and services.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www.ncs-nj.org/teachers/svain/americanrevolution/clipart/Mob%20burning%20Stam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086100" cy="20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nstitutioncenter.org/timeline/flash/assets/asset_upload_file310_11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Parliament finally repealed (canceled) the Stamp Act.</a:t>
            </a:r>
          </a:p>
          <a:p>
            <a:r>
              <a:rPr lang="en-US" i="1" dirty="0" smtClean="0"/>
              <a:t>But</a:t>
            </a:r>
            <a:r>
              <a:rPr lang="en-US" dirty="0" smtClean="0"/>
              <a:t> it passed a law saying that Parliament had the right to raise taxes in “all cases whatsoever.”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Repeal: cancel,</a:t>
            </a:r>
          </a:p>
          <a:p>
            <a:pPr marL="0" indent="0">
              <a:buNone/>
            </a:pPr>
            <a:r>
              <a:rPr lang="en-US" i="1" dirty="0" smtClean="0"/>
              <a:t>get rid of</a:t>
            </a:r>
            <a:endParaRPr lang="en-US" i="1" dirty="0"/>
          </a:p>
        </p:txBody>
      </p:sp>
      <p:pic>
        <p:nvPicPr>
          <p:cNvPr id="2052" name="Picture 4" descr="http://www.mrnussbaum.com/history/images/townsh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238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1767, George Grenville challenged Charles Townshend, the official in charge of the British treasury.</a:t>
            </a:r>
          </a:p>
          <a:p>
            <a:r>
              <a:rPr lang="en-US" dirty="0" smtClean="0"/>
              <a:t>Parliament soon passed the Townshend Acts.</a:t>
            </a:r>
          </a:p>
          <a:p>
            <a:pPr lvl="1"/>
            <a:r>
              <a:rPr lang="en-US" dirty="0" smtClean="0"/>
              <a:t>Taxed goods such as glass, paper, paint, lead, and tea.</a:t>
            </a:r>
          </a:p>
          <a:p>
            <a:r>
              <a:rPr lang="en-US" dirty="0" smtClean="0"/>
              <a:t>Taxes were low, but it was the principle that made the colonists angry.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“No taxation without representation!”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42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Townshend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also set up new ways to collect taxes.</a:t>
            </a:r>
          </a:p>
          <a:p>
            <a:r>
              <a:rPr lang="en-US" dirty="0" smtClean="0"/>
              <a:t>Trying to stop smuggling, they sent customs officials who could inspect a ship’s cargo without reason.  They just needed to have a </a:t>
            </a:r>
            <a:r>
              <a:rPr lang="en-US" i="1" dirty="0" smtClean="0"/>
              <a:t>writs of assistance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Colonists said that these writs of assistance violated their rights as British citizens.</a:t>
            </a:r>
          </a:p>
          <a:p>
            <a:r>
              <a:rPr lang="en-US" dirty="0" smtClean="0"/>
              <a:t>Under British law, an official could not search a person’s property without a good reason for suspecting the owner of a crime.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Colonial merchants and planters from north to south signed </a:t>
            </a:r>
            <a:r>
              <a:rPr lang="en-US" i="1" dirty="0" smtClean="0"/>
              <a:t>nonimportation agreements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these agreements they promised to stop importing goods taxed by the Townshend Acts.</a:t>
            </a:r>
          </a:p>
          <a:p>
            <a:r>
              <a:rPr lang="en-US" dirty="0" smtClean="0"/>
              <a:t>They hoped the boycott would urge the repeal of the 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Sons of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protest British policies, some angry colonists formed the Sons of Liberty.  </a:t>
            </a:r>
          </a:p>
          <a:p>
            <a:r>
              <a:rPr lang="en-US" dirty="0" smtClean="0"/>
              <a:t>They would stage mock hangings or burnings of cloth or straw </a:t>
            </a:r>
            <a:r>
              <a:rPr lang="en-US" i="1" dirty="0" smtClean="0"/>
              <a:t>effigies</a:t>
            </a:r>
            <a:r>
              <a:rPr lang="en-US" dirty="0" smtClean="0"/>
              <a:t> dressed like British officials.</a:t>
            </a:r>
          </a:p>
          <a:p>
            <a:r>
              <a:rPr lang="en-US" dirty="0" smtClean="0"/>
              <a:t>This was supposed to show tax collectors what might happen to them if they tried to collect the unpopular taxes.</a:t>
            </a:r>
            <a:endParaRPr lang="en-US" dirty="0"/>
          </a:p>
        </p:txBody>
      </p:sp>
      <p:pic>
        <p:nvPicPr>
          <p:cNvPr id="4098" name="Picture 2" descr="http://www.mce.k12tn.net/revolutionary_war/sonsofliber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4098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802</TotalTime>
  <Words>1151</Words>
  <Application>Microsoft Office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Thatch</vt:lpstr>
      <vt:lpstr>Causes of the Revolution</vt:lpstr>
      <vt:lpstr>Review so far:</vt:lpstr>
      <vt:lpstr>Moving Toward Unity</vt:lpstr>
      <vt:lpstr>Boycott</vt:lpstr>
      <vt:lpstr>Repeal</vt:lpstr>
      <vt:lpstr>The Townshend Acts</vt:lpstr>
      <vt:lpstr>The Townshend Acts</vt:lpstr>
      <vt:lpstr>More Protests</vt:lpstr>
      <vt:lpstr>Sons of Liberty</vt:lpstr>
      <vt:lpstr>Daughters of Liberty</vt:lpstr>
      <vt:lpstr>Boston Massacre</vt:lpstr>
      <vt:lpstr>PowerPoint Presentation</vt:lpstr>
      <vt:lpstr>PowerPoint Presentation</vt:lpstr>
      <vt:lpstr>Tea Time!</vt:lpstr>
      <vt:lpstr>The fuse is getting smaller…</vt:lpstr>
      <vt:lpstr>I’m not drinking tea! I’m drinking coffee!</vt:lpstr>
      <vt:lpstr>A New Boycott</vt:lpstr>
      <vt:lpstr>Boston Tea Party</vt:lpstr>
      <vt:lpstr>PowerPoint Presentation</vt:lpstr>
      <vt:lpstr>This is intolerable! – The Intolerable Acts</vt:lpstr>
      <vt:lpstr>We will support you Boston!</vt:lpstr>
      <vt:lpstr>The First Continental Congress</vt:lpstr>
    </vt:vector>
  </TitlesOfParts>
  <Company>TCSD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Revolution</dc:title>
  <dc:creator>Annaka Nay</dc:creator>
  <cp:lastModifiedBy>Annaka Nay</cp:lastModifiedBy>
  <cp:revision>13</cp:revision>
  <dcterms:created xsi:type="dcterms:W3CDTF">2011-12-02T16:00:53Z</dcterms:created>
  <dcterms:modified xsi:type="dcterms:W3CDTF">2011-12-08T22:06:04Z</dcterms:modified>
</cp:coreProperties>
</file>