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94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9144000" cy="54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6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66900"/>
            <a:ext cx="762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4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955800"/>
            <a:ext cx="5054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31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</TotalTime>
  <Words>2</Words>
  <Application>Microsoft Macintosh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Chinese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Art</dc:title>
  <dc:creator>Annaka</dc:creator>
  <cp:lastModifiedBy>Annaka</cp:lastModifiedBy>
  <cp:revision>1</cp:revision>
  <dcterms:created xsi:type="dcterms:W3CDTF">2016-05-11T04:25:01Z</dcterms:created>
  <dcterms:modified xsi:type="dcterms:W3CDTF">2016-05-11T04:28:11Z</dcterms:modified>
</cp:coreProperties>
</file>