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1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0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8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7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9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9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4C2A-FF6C-164D-8191-E9403F5B72AB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0AB5-6A7A-BD47-9A68-A681D2299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0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5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Europe to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Horses</a:t>
            </a:r>
          </a:p>
          <a:p>
            <a:r>
              <a:rPr lang="en-US" dirty="0" smtClean="0"/>
              <a:t>Coffee</a:t>
            </a:r>
          </a:p>
          <a:p>
            <a:r>
              <a:rPr lang="en-US" dirty="0" smtClean="0"/>
              <a:t>Sugar</a:t>
            </a:r>
          </a:p>
          <a:p>
            <a:r>
              <a:rPr lang="en-US" dirty="0" smtClean="0"/>
              <a:t>Wheat</a:t>
            </a:r>
          </a:p>
          <a:p>
            <a:r>
              <a:rPr lang="en-US" dirty="0" smtClean="0"/>
              <a:t>Pigs</a:t>
            </a:r>
          </a:p>
          <a:p>
            <a:r>
              <a:rPr lang="en-US" dirty="0" smtClean="0"/>
              <a:t>Rice</a:t>
            </a:r>
          </a:p>
          <a:p>
            <a:r>
              <a:rPr lang="en-US" dirty="0" smtClean="0"/>
              <a:t>Dandelions</a:t>
            </a:r>
          </a:p>
          <a:p>
            <a:r>
              <a:rPr lang="en-US" dirty="0" smtClean="0"/>
              <a:t>Crabgrass</a:t>
            </a:r>
          </a:p>
          <a:p>
            <a:r>
              <a:rPr lang="en-US" dirty="0" smtClean="0"/>
              <a:t>Daffodils</a:t>
            </a:r>
          </a:p>
          <a:p>
            <a:r>
              <a:rPr lang="en-US" dirty="0" smtClean="0"/>
              <a:t>Sheep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Cows</a:t>
            </a:r>
          </a:p>
          <a:p>
            <a:r>
              <a:rPr lang="en-US" dirty="0" smtClean="0"/>
              <a:t>Chicken</a:t>
            </a:r>
          </a:p>
          <a:p>
            <a:r>
              <a:rPr lang="en-US" dirty="0" smtClean="0"/>
              <a:t>Bananas</a:t>
            </a:r>
          </a:p>
          <a:p>
            <a:r>
              <a:rPr lang="en-US" dirty="0" smtClean="0"/>
              <a:t>Pineapple</a:t>
            </a:r>
          </a:p>
          <a:p>
            <a:r>
              <a:rPr lang="en-US" dirty="0" smtClean="0"/>
              <a:t>Pears</a:t>
            </a:r>
          </a:p>
          <a:p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Common Old World Diseases: Smallpox, Measles, Malaria, Yellow Fever, Influenza, Chicken 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America to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Chocolate</a:t>
            </a:r>
          </a:p>
          <a:p>
            <a:r>
              <a:rPr lang="en-US" dirty="0" smtClean="0"/>
              <a:t>Potatoes</a:t>
            </a:r>
          </a:p>
          <a:p>
            <a:r>
              <a:rPr lang="en-US" dirty="0" smtClean="0"/>
              <a:t>Tomatoes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Chilies/Peppers</a:t>
            </a:r>
          </a:p>
          <a:p>
            <a:r>
              <a:rPr lang="en-US" dirty="0" smtClean="0"/>
              <a:t>Cotton</a:t>
            </a:r>
          </a:p>
          <a:p>
            <a:r>
              <a:rPr lang="en-US" dirty="0" smtClean="0"/>
              <a:t>Corn</a:t>
            </a:r>
          </a:p>
          <a:p>
            <a:r>
              <a:rPr lang="en-US" dirty="0" smtClean="0"/>
              <a:t>Rubber</a:t>
            </a:r>
          </a:p>
          <a:p>
            <a:r>
              <a:rPr lang="en-US" dirty="0" smtClean="0"/>
              <a:t>Kidney Beans, Lima Beans, Navy Beans, Vanilla Beans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Avocado</a:t>
            </a:r>
          </a:p>
          <a:p>
            <a:r>
              <a:rPr lang="en-US" dirty="0" smtClean="0"/>
              <a:t>Peanuts</a:t>
            </a:r>
          </a:p>
          <a:p>
            <a:r>
              <a:rPr lang="en-US" dirty="0" smtClean="0"/>
              <a:t>Sunflowers</a:t>
            </a:r>
          </a:p>
          <a:p>
            <a:r>
              <a:rPr lang="en-US" dirty="0" smtClean="0"/>
              <a:t>Pumpkins</a:t>
            </a:r>
          </a:p>
          <a:p>
            <a:r>
              <a:rPr lang="en-US" dirty="0" smtClean="0"/>
              <a:t>Pineapple</a:t>
            </a:r>
          </a:p>
          <a:p>
            <a:r>
              <a:rPr lang="en-US" dirty="0" smtClean="0"/>
              <a:t>Diseases</a:t>
            </a:r>
          </a:p>
          <a:p>
            <a:pPr lvl="1"/>
            <a:r>
              <a:rPr lang="en-US" dirty="0" smtClean="0"/>
              <a:t>Common New World Diseases: Syphilis, Polio, Hepatitis, Encephalitis</a:t>
            </a:r>
          </a:p>
        </p:txBody>
      </p:sp>
    </p:spTree>
    <p:extLst>
      <p:ext uri="{BB962C8B-B14F-4D97-AF65-F5344CB8AC3E}">
        <p14:creationId xmlns:p14="http://schemas.microsoft.com/office/powerpoint/2010/main" val="188130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Macintosh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Columbian Exchange</vt:lpstr>
      <vt:lpstr>From Europe to America</vt:lpstr>
      <vt:lpstr>From America to Europe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Columbian Exchange</dc:title>
  <dc:creator>Annaka</dc:creator>
  <cp:lastModifiedBy>Annaka</cp:lastModifiedBy>
  <cp:revision>1</cp:revision>
  <dcterms:created xsi:type="dcterms:W3CDTF">2014-09-20T00:44:39Z</dcterms:created>
  <dcterms:modified xsi:type="dcterms:W3CDTF">2014-09-20T00:49:33Z</dcterms:modified>
</cp:coreProperties>
</file>