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E763A-95F4-F441-80C2-FD710F3021CE}" type="datetimeFigureOut">
              <a:rPr lang="en-US" smtClean="0"/>
              <a:t>6/1/16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6EE4-B1B2-AF4A-BE61-D97574C4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517AAF-B1CC-AB41-9936-692784A662D2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8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2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9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8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7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3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4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0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3207-E4C6-7542-82F8-EC90B440D1D3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4667B-8471-584D-A8D0-C065FFC19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"/>
          <a:ext cx="8458200" cy="6497638"/>
        </p:xfrm>
        <a:graphic>
          <a:graphicData uri="http://schemas.openxmlformats.org/drawingml/2006/table">
            <a:tbl>
              <a:tblPr/>
              <a:tblGrid>
                <a:gridCol w="1968500"/>
                <a:gridCol w="1239838"/>
                <a:gridCol w="5249862"/>
              </a:tblGrid>
              <a:tr h="46200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6699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Chinese Dynasties and Their Achievements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Dynasties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B9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Notable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Rulers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B9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Achievements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B992"/>
                    </a:solidFill>
                  </a:tcPr>
                </a:tc>
              </a:tr>
              <a:tr h="914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Xia Dynasty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2100-1800 B.C.E.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Aryans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Migrated into the area and conquered the local peoples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Developed superior weaponry and technology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914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Shang Dynasty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1500-1100 B.C.E.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Thirty separate kings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Ruled from a succession of seven different capitals.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Invention of writing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640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Zhou Dynasty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1122-256 B.C.E.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Kings +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Noblemen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Expansion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Regional rulers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914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Qin Dynasty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221-206 B.C.E.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Qin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Centralization of authority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Written laws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Building projects (Great Wall of China)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201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Han Dynasty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Han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Wudi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400 year rule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Exploration (Zhang Qian)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Expansion of trade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Silk Road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Pax Sinica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Food reserves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Merit-based appointments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  <p:pic>
        <p:nvPicPr>
          <p:cNvPr id="69634" name="Picture 2" descr="http://sivert-at-large.net/files/images/TalesC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876800"/>
            <a:ext cx="1177925" cy="15837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95153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1000"/>
          <a:ext cx="8458200" cy="5943601"/>
        </p:xfrm>
        <a:graphic>
          <a:graphicData uri="http://schemas.openxmlformats.org/drawingml/2006/table">
            <a:tbl>
              <a:tblPr/>
              <a:tblGrid>
                <a:gridCol w="1968500"/>
                <a:gridCol w="1239838"/>
                <a:gridCol w="5249862"/>
              </a:tblGrid>
              <a:tr h="6651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6699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Chinese Philosophies/Religions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Philosophy/</a:t>
                      </a:r>
                      <a:b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Religion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B9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Founders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B9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Characteristics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B992"/>
                    </a:solidFill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Confucianism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Confucius (Kongzi)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Peace and order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Respect for elders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Ethical human relationships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Daoism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Laozi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Reject material things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Commune with nature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Become one with Dao (force within all things)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171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Buddhism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Budda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Four Noble Truths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Eightfold path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Nirvana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ＭＳ Ｐゴシック" charset="0"/>
                          <a:cs typeface="Arial" charset="0"/>
                        </a:rPr>
                        <a:t>Harmony with the universe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  <p:pic>
        <p:nvPicPr>
          <p:cNvPr id="67609" name="Picture 2" descr="http://www.sportdiscs.com/i/Discraft/YingYang_Ultra-Sta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7200"/>
            <a:ext cx="19018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85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Macintosh PowerPoint</Application>
  <PresentationFormat>On-screen Show (4:3)</PresentationFormat>
  <Paragraphs>54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Annaka</dc:creator>
  <cp:lastModifiedBy>Annaka</cp:lastModifiedBy>
  <cp:revision>1</cp:revision>
  <dcterms:created xsi:type="dcterms:W3CDTF">2016-06-01T15:09:40Z</dcterms:created>
  <dcterms:modified xsi:type="dcterms:W3CDTF">2016-06-01T15:10:00Z</dcterms:modified>
</cp:coreProperties>
</file>