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F65A-3279-7A45-927F-184566AF2F9E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85BE-A651-124C-9C94-DD8C8C34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0 at 9.5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Annaka</dc:creator>
  <cp:lastModifiedBy>Annaka</cp:lastModifiedBy>
  <cp:revision>1</cp:revision>
  <dcterms:created xsi:type="dcterms:W3CDTF">2016-05-11T04:19:32Z</dcterms:created>
  <dcterms:modified xsi:type="dcterms:W3CDTF">2016-05-11T04:19:45Z</dcterms:modified>
</cp:coreProperties>
</file>