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89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F15A-615F-BF40-9CD2-FC8000A69993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E1E43-7553-774C-A7A5-4572D2BA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F181-5047-1641-B7F0-F5BC19405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2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4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E843-BE0F-3149-B95B-1EAFE2599D65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22B9-FC0C-074A-B2B7-7D436A45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Slid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1" y="4114800"/>
            <a:ext cx="3771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 was also the first person of </a:t>
            </a:r>
          </a:p>
          <a:p>
            <a:r>
              <a:rPr lang="en-US" dirty="0"/>
              <a:t>European descent to travel the </a:t>
            </a:r>
          </a:p>
          <a:p>
            <a:r>
              <a:rPr lang="en-US" dirty="0"/>
              <a:t>length and width of modern day Utah.</a:t>
            </a:r>
          </a:p>
        </p:txBody>
      </p:sp>
    </p:spTree>
    <p:extLst>
      <p:ext uri="{BB962C8B-B14F-4D97-AF65-F5344CB8AC3E}">
        <p14:creationId xmlns:p14="http://schemas.microsoft.com/office/powerpoint/2010/main" val="11003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096000" y="2590801"/>
            <a:ext cx="441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John Gunnison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was hired to find a good railroad route to California, and explored a lot of Utah as a result.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decided the railroad should go through what is now northern Utah.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05000"/>
            <a:ext cx="332647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Slid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1" y="3962401"/>
            <a:ext cx="332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 called the valley a “hole in the</a:t>
            </a:r>
          </a:p>
          <a:p>
            <a:r>
              <a:rPr lang="en-US" dirty="0"/>
              <a:t> mountain”</a:t>
            </a:r>
          </a:p>
        </p:txBody>
      </p:sp>
    </p:spTree>
    <p:extLst>
      <p:ext uri="{BB962C8B-B14F-4D97-AF65-F5344CB8AC3E}">
        <p14:creationId xmlns:p14="http://schemas.microsoft.com/office/powerpoint/2010/main" val="2130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Slid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505201"/>
            <a:ext cx="295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 was known for telling very</a:t>
            </a:r>
          </a:p>
          <a:p>
            <a:r>
              <a:rPr lang="en-US" dirty="0"/>
              <a:t> tall tales.</a:t>
            </a:r>
          </a:p>
        </p:txBody>
      </p:sp>
    </p:spTree>
    <p:extLst>
      <p:ext uri="{BB962C8B-B14F-4D97-AF65-F5344CB8AC3E}">
        <p14:creationId xmlns:p14="http://schemas.microsoft.com/office/powerpoint/2010/main" val="15994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Slide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3810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escaped to the West to be free. He later married the daughter of the Crow chief and was accepted into the tribe.</a:t>
            </a:r>
          </a:p>
        </p:txBody>
      </p:sp>
    </p:spTree>
    <p:extLst>
      <p:ext uri="{BB962C8B-B14F-4D97-AF65-F5344CB8AC3E}">
        <p14:creationId xmlns:p14="http://schemas.microsoft.com/office/powerpoint/2010/main" val="18725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Slid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467350" y="2209800"/>
            <a:ext cx="441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William Henry Ashley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started a fur company of Americans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saw the need for a way to get pelts back to the United States, so he started the rendezvous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1987044"/>
            <a:ext cx="2616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467350" y="2209800"/>
            <a:ext cx="441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Joseph R. Walker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established a major route to California.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was a guide for many pioneers going to California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28800"/>
            <a:ext cx="279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096000" y="2590800"/>
            <a:ext cx="441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Antoine </a:t>
            </a:r>
            <a:r>
              <a:rPr lang="en-US" altLang="en-US" dirty="0" err="1"/>
              <a:t>Robidoux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-He was a French trapper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-He built a fort in the Uinta Basin and traded with the Utes.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64" y="1905000"/>
            <a:ext cx="3164075" cy="42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096000" y="2590800"/>
            <a:ext cx="441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John C. Fremont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-Not really a mountain man, he was a scientist (a topographer) who led a government expedition to the Rocky Mountain Region to make maps and measure land.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-His bodyguard was Kit Carson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981200"/>
            <a:ext cx="3086913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2016-11-28T19:04:28Z</dcterms:created>
  <dcterms:modified xsi:type="dcterms:W3CDTF">2016-11-28T19:04:49Z</dcterms:modified>
</cp:coreProperties>
</file>