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-2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493083-4FEE-5B42-81C0-6A4ECD596320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7B5298-4F0C-EA4F-BFFC-60AF815587F9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3083-4FEE-5B42-81C0-6A4ECD596320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5298-4F0C-EA4F-BFFC-60AF815587F9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3083-4FEE-5B42-81C0-6A4ECD596320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5298-4F0C-EA4F-BFFC-60AF815587F9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3083-4FEE-5B42-81C0-6A4ECD596320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5298-4F0C-EA4F-BFFC-60AF815587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3083-4FEE-5B42-81C0-6A4ECD596320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5298-4F0C-EA4F-BFFC-60AF815587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3083-4FEE-5B42-81C0-6A4ECD596320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5298-4F0C-EA4F-BFFC-60AF815587F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3083-4FEE-5B42-81C0-6A4ECD596320}" type="datetimeFigureOut">
              <a:rPr lang="en-US" smtClean="0"/>
              <a:t>4/27/16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5298-4F0C-EA4F-BFFC-60AF815587F9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3083-4FEE-5B42-81C0-6A4ECD596320}" type="datetimeFigureOut">
              <a:rPr lang="en-US" smtClean="0"/>
              <a:t>4/27/16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5298-4F0C-EA4F-BFFC-60AF815587F9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3083-4FEE-5B42-81C0-6A4ECD596320}" type="datetimeFigureOut">
              <a:rPr lang="en-US" smtClean="0"/>
              <a:t>4/27/16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5298-4F0C-EA4F-BFFC-60AF81558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3083-4FEE-5B42-81C0-6A4ECD596320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5298-4F0C-EA4F-BFFC-60AF81558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3083-4FEE-5B42-81C0-6A4ECD596320}" type="datetimeFigureOut">
              <a:rPr lang="en-US" smtClean="0"/>
              <a:t>4/27/16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5298-4F0C-EA4F-BFFC-60AF815587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0493083-4FEE-5B42-81C0-6A4ECD596320}" type="datetimeFigureOut">
              <a:rPr lang="en-US" smtClean="0"/>
              <a:t>4/27/16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7B5298-4F0C-EA4F-BFFC-60AF815587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Famous Emperors</a:t>
            </a:r>
          </a:p>
        </p:txBody>
      </p:sp>
      <p:sp>
        <p:nvSpPr>
          <p:cNvPr id="14438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58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Caesar’s nephew</a:t>
            </a:r>
          </a:p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First emperor</a:t>
            </a:r>
          </a:p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Started era of peace and prosperity</a:t>
            </a:r>
          </a:p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Emphasized city improvements and the arts</a:t>
            </a:r>
          </a:p>
          <a:p>
            <a:pPr>
              <a:defRPr/>
            </a:pPr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145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Augustus/Octavian </a:t>
            </a:r>
          </a:p>
        </p:txBody>
      </p:sp>
      <p:pic>
        <p:nvPicPr>
          <p:cNvPr id="14541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98988"/>
            <a:ext cx="16510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858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>
                <a:latin typeface="Times New Roman" charset="0"/>
                <a:ea typeface="MS PGothic" charset="0"/>
              </a:rPr>
              <a:t>Stepson of Claudius</a:t>
            </a:r>
          </a:p>
          <a:p>
            <a:pPr>
              <a:defRPr/>
            </a:pPr>
            <a:r>
              <a:rPr lang="en-US" sz="2800">
                <a:latin typeface="Times New Roman" charset="0"/>
                <a:ea typeface="MS PGothic" charset="0"/>
              </a:rPr>
              <a:t>At first seemed a good ruler</a:t>
            </a:r>
          </a:p>
          <a:p>
            <a:pPr lvl="1">
              <a:defRPr/>
            </a:pPr>
            <a:r>
              <a:rPr lang="en-US">
                <a:latin typeface="Times New Roman" charset="0"/>
                <a:ea typeface="MS PGothic" charset="0"/>
              </a:rPr>
              <a:t>Reduced taxes, banned capital punishment, forbade contests involving bloodshed</a:t>
            </a:r>
          </a:p>
          <a:p>
            <a:pPr>
              <a:defRPr/>
            </a:pPr>
            <a:r>
              <a:rPr lang="en-US" sz="2800">
                <a:latin typeface="Times New Roman" charset="0"/>
                <a:ea typeface="MS PGothic" charset="0"/>
              </a:rPr>
              <a:t>6 months into rule started to show his cruelty</a:t>
            </a:r>
          </a:p>
          <a:p>
            <a:pPr lvl="1">
              <a:defRPr/>
            </a:pPr>
            <a:r>
              <a:rPr lang="en-US">
                <a:latin typeface="Times New Roman" charset="0"/>
                <a:ea typeface="MS PGothic" charset="0"/>
              </a:rPr>
              <a:t>Eliminated (killed) people he felt threatened him</a:t>
            </a:r>
          </a:p>
          <a:p>
            <a:pPr>
              <a:defRPr/>
            </a:pPr>
            <a:r>
              <a:rPr lang="en-US" sz="2800">
                <a:latin typeface="Times New Roman" charset="0"/>
                <a:ea typeface="MS PGothic" charset="0"/>
              </a:rPr>
              <a:t>Very self-important</a:t>
            </a:r>
          </a:p>
          <a:p>
            <a:pPr>
              <a:defRPr/>
            </a:pPr>
            <a:r>
              <a:rPr lang="en-US" sz="2800">
                <a:latin typeface="Times New Roman" charset="0"/>
                <a:ea typeface="MS PGothic" charset="0"/>
              </a:rPr>
              <a:t>Supported the arts</a:t>
            </a:r>
          </a:p>
          <a:p>
            <a:pPr lvl="1">
              <a:defRPr/>
            </a:pPr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146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Nero</a:t>
            </a:r>
          </a:p>
        </p:txBody>
      </p:sp>
      <p:pic>
        <p:nvPicPr>
          <p:cNvPr id="14643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33400"/>
            <a:ext cx="16510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758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Successful career in the military prior to becoming emperor</a:t>
            </a:r>
          </a:p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Made life better for ordinary citizens</a:t>
            </a:r>
          </a:p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Encouraged blood sport events</a:t>
            </a:r>
          </a:p>
          <a:p>
            <a:pPr>
              <a:defRPr/>
            </a:pPr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147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Trajan</a:t>
            </a:r>
          </a:p>
        </p:txBody>
      </p:sp>
      <p:pic>
        <p:nvPicPr>
          <p:cNvPr id="14745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114800"/>
            <a:ext cx="16510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0281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Trajan’s cousin</a:t>
            </a:r>
          </a:p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Complex</a:t>
            </a:r>
          </a:p>
          <a:p>
            <a:pPr lvl="1">
              <a:defRPr/>
            </a:pPr>
            <a:r>
              <a:rPr lang="en-US">
                <a:latin typeface="Times New Roman" charset="0"/>
                <a:ea typeface="MS PGothic" charset="0"/>
              </a:rPr>
              <a:t>Liked the arts, avoided war where possible</a:t>
            </a:r>
          </a:p>
          <a:p>
            <a:pPr lvl="1">
              <a:defRPr/>
            </a:pPr>
            <a:r>
              <a:rPr lang="en-US">
                <a:latin typeface="Times New Roman" charset="0"/>
                <a:ea typeface="MS PGothic" charset="0"/>
              </a:rPr>
              <a:t>Hated criticism and could become vengeful</a:t>
            </a:r>
          </a:p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Considered one of the most capable emperors by historians</a:t>
            </a:r>
          </a:p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Reformed the legal system</a:t>
            </a:r>
          </a:p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Kept the peace fairly well</a:t>
            </a:r>
          </a:p>
        </p:txBody>
      </p:sp>
      <p:sp>
        <p:nvSpPr>
          <p:cNvPr id="148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Times New Roman" charset="0"/>
                <a:ea typeface="MS PGothic" charset="0"/>
              </a:rPr>
              <a:t>Hadrian</a:t>
            </a:r>
          </a:p>
        </p:txBody>
      </p:sp>
      <p:pic>
        <p:nvPicPr>
          <p:cNvPr id="14848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371600"/>
            <a:ext cx="22225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630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0</TotalTime>
  <Words>123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Hardcover</vt:lpstr>
      <vt:lpstr>Famous Emperors</vt:lpstr>
      <vt:lpstr>Augustus/Octavian </vt:lpstr>
      <vt:lpstr>Nero</vt:lpstr>
      <vt:lpstr>Trajan</vt:lpstr>
      <vt:lpstr>Hadrian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Emperors</dc:title>
  <dc:creator>Annaka</dc:creator>
  <cp:lastModifiedBy>Annaka</cp:lastModifiedBy>
  <cp:revision>1</cp:revision>
  <dcterms:created xsi:type="dcterms:W3CDTF">2016-04-27T21:13:27Z</dcterms:created>
  <dcterms:modified xsi:type="dcterms:W3CDTF">2016-04-27T21:13:49Z</dcterms:modified>
</cp:coreProperties>
</file>