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5102A16-600A-4A1C-BCE8-97D934097706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AC0DB91-E1C8-4F37-A36F-2A624825F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2A16-600A-4A1C-BCE8-97D934097706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DB91-E1C8-4F37-A36F-2A624825F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2A16-600A-4A1C-BCE8-97D934097706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DB91-E1C8-4F37-A36F-2A624825F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2A16-600A-4A1C-BCE8-97D934097706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DB91-E1C8-4F37-A36F-2A624825F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2A16-600A-4A1C-BCE8-97D934097706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DB91-E1C8-4F37-A36F-2A624825F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2A16-600A-4A1C-BCE8-97D934097706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DB91-E1C8-4F37-A36F-2A624825F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102A16-600A-4A1C-BCE8-97D934097706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AC0DB91-E1C8-4F37-A36F-2A624825FBFA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5102A16-600A-4A1C-BCE8-97D934097706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AC0DB91-E1C8-4F37-A36F-2A624825F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2A16-600A-4A1C-BCE8-97D934097706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DB91-E1C8-4F37-A36F-2A624825F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2A16-600A-4A1C-BCE8-97D934097706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DB91-E1C8-4F37-A36F-2A624825F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2A16-600A-4A1C-BCE8-97D934097706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DB91-E1C8-4F37-A36F-2A624825F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5102A16-600A-4A1C-BCE8-97D934097706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AC0DB91-E1C8-4F37-A36F-2A624825FB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Incan Empire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953000" cy="4325112"/>
          </a:xfrm>
        </p:spPr>
        <p:txBody>
          <a:bodyPr/>
          <a:lstStyle/>
          <a:p>
            <a:r>
              <a:rPr lang="en-US" dirty="0" smtClean="0"/>
              <a:t>Located in South America in the Andes Mountains</a:t>
            </a:r>
          </a:p>
          <a:p>
            <a:pPr lvl="1"/>
            <a:r>
              <a:rPr lang="en-US" dirty="0" smtClean="0"/>
              <a:t>Today the countries of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Ecuador,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Peru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, Chile, Bolivia and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Argentina</a:t>
            </a:r>
          </a:p>
        </p:txBody>
      </p:sp>
      <p:pic>
        <p:nvPicPr>
          <p:cNvPr id="1026" name="Picture 2" descr="https://www.awesomestories.com/images/user/771328349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777875"/>
            <a:ext cx="3049910" cy="5622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Had an impressive system of roads through the mountains</a:t>
            </a:r>
            <a:endParaRPr lang="en-US" dirty="0"/>
          </a:p>
        </p:txBody>
      </p:sp>
      <p:pic>
        <p:nvPicPr>
          <p:cNvPr id="15362" name="Picture 2" descr="http://www.crystalinks.com/incanroa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200400"/>
            <a:ext cx="3333750" cy="2381250"/>
          </a:xfrm>
          <a:prstGeom prst="rect">
            <a:avLst/>
          </a:prstGeom>
          <a:noFill/>
        </p:spPr>
      </p:pic>
      <p:pic>
        <p:nvPicPr>
          <p:cNvPr id="15364" name="Picture 4" descr="http://upload.wikimedia.org/wikipedia/commons/thumb/2/29/Incatrail_in_Peru.jpg/200px-Incatrail_in_Pe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429000"/>
            <a:ext cx="1905000" cy="275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066800"/>
          </a:xfrm>
        </p:spPr>
        <p:txBody>
          <a:bodyPr/>
          <a:lstStyle/>
          <a:p>
            <a:r>
              <a:rPr lang="en-US" dirty="0" err="1" smtClean="0"/>
              <a:t>Macchu</a:t>
            </a:r>
            <a:r>
              <a:rPr lang="en-US" dirty="0" smtClean="0"/>
              <a:t> Picchu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144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great example of Incan construction, it was not known by the Spanish during their conquest.  It was possibly the capital city of the Incan Empire for  a time.</a:t>
            </a:r>
            <a:endParaRPr lang="en-US" dirty="0"/>
          </a:p>
        </p:txBody>
      </p:sp>
      <p:pic>
        <p:nvPicPr>
          <p:cNvPr id="16386" name="Picture 2" descr="http://septmerveillesdumonde.com/images/le-machu-picchu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781299"/>
            <a:ext cx="6934200" cy="4000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32888"/>
            <a:ext cx="8229600" cy="4325112"/>
          </a:xfrm>
        </p:spPr>
        <p:txBody>
          <a:bodyPr/>
          <a:lstStyle/>
          <a:p>
            <a:r>
              <a:rPr lang="en-US" dirty="0" smtClean="0"/>
              <a:t>Worshipped the mummies of their </a:t>
            </a:r>
          </a:p>
          <a:p>
            <a:pPr>
              <a:buNone/>
            </a:pPr>
            <a:r>
              <a:rPr lang="en-US" dirty="0" smtClean="0"/>
              <a:t>dead ancestors.</a:t>
            </a:r>
          </a:p>
          <a:p>
            <a:r>
              <a:rPr lang="en-US" dirty="0" smtClean="0"/>
              <a:t>They called themselves “Children of the Sun”</a:t>
            </a:r>
          </a:p>
          <a:p>
            <a:r>
              <a:rPr lang="en-US" dirty="0" smtClean="0"/>
              <a:t>The Sun God was the creator of the world, called </a:t>
            </a:r>
            <a:r>
              <a:rPr lang="en-US" dirty="0" err="1" smtClean="0"/>
              <a:t>Inti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king was extremely important.  It was believed that he could travel from the place of the gods and back again.  He was called the “</a:t>
            </a:r>
            <a:r>
              <a:rPr lang="en-US" dirty="0" err="1" smtClean="0"/>
              <a:t>Sapa</a:t>
            </a:r>
            <a:r>
              <a:rPr lang="en-US" dirty="0" smtClean="0"/>
              <a:t> Inca”.</a:t>
            </a:r>
            <a:endParaRPr lang="en-US" dirty="0"/>
          </a:p>
        </p:txBody>
      </p:sp>
      <p:pic>
        <p:nvPicPr>
          <p:cNvPr id="17410" name="Picture 2" descr="http://education.kings.edu/dkennedy/inca_mumm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0"/>
            <a:ext cx="2217557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they lived in the mountains, they created a form of terrace farming. </a:t>
            </a:r>
          </a:p>
          <a:p>
            <a:r>
              <a:rPr lang="en-US" dirty="0" smtClean="0"/>
              <a:t>Corn was their most valuable crop.</a:t>
            </a:r>
            <a:endParaRPr lang="en-US" dirty="0"/>
          </a:p>
        </p:txBody>
      </p:sp>
      <p:pic>
        <p:nvPicPr>
          <p:cNvPr id="18434" name="Picture 2" descr="https://encrypted-tbn2.gstatic.com/images?q=tbn:ANd9GcQVzjIdULDcRkD213a8OlzCnN1hd1ZAm9M1ee5altNq92p22Dm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809999"/>
            <a:ext cx="4648200" cy="2886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a system of knots on ropes to record information.</a:t>
            </a:r>
            <a:endParaRPr lang="en-US" dirty="0"/>
          </a:p>
        </p:txBody>
      </p:sp>
      <p:pic>
        <p:nvPicPr>
          <p:cNvPr id="20482" name="Picture 2" descr="http://courses.csail.mit.edu/iap/khipu/wp_quipu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581400"/>
            <a:ext cx="1895475" cy="2847976"/>
          </a:xfrm>
          <a:prstGeom prst="rect">
            <a:avLst/>
          </a:prstGeom>
          <a:noFill/>
        </p:spPr>
      </p:pic>
      <p:pic>
        <p:nvPicPr>
          <p:cNvPr id="20484" name="Picture 4" descr="http://upload.wikimedia.org/wikipedia/commons/a/a7/Inca_Qui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200400"/>
            <a:ext cx="4724400" cy="2872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the Inca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the Aztec, the Incan Empire fell with the arrival of the Spanish Conquistadores.</a:t>
            </a:r>
          </a:p>
        </p:txBody>
      </p:sp>
      <p:pic>
        <p:nvPicPr>
          <p:cNvPr id="19458" name="Picture 2" descr="http://www.passports.com/sites/default/files/conquest-of-inca-emp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338512"/>
            <a:ext cx="7835446" cy="329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</TotalTime>
  <Words>185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Urban</vt:lpstr>
      <vt:lpstr>Incan Empire</vt:lpstr>
      <vt:lpstr>Geography</vt:lpstr>
      <vt:lpstr>Roads</vt:lpstr>
      <vt:lpstr>Macchu Picchu</vt:lpstr>
      <vt:lpstr>Religion</vt:lpstr>
      <vt:lpstr>Farming</vt:lpstr>
      <vt:lpstr>Quipu</vt:lpstr>
      <vt:lpstr>Fall of the Inca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Incan Empire</dc:title>
  <dc:creator>Annaka</dc:creator>
  <cp:lastModifiedBy>Annaka</cp:lastModifiedBy>
  <cp:revision>3</cp:revision>
  <dcterms:created xsi:type="dcterms:W3CDTF">2014-07-21T20:43:08Z</dcterms:created>
  <dcterms:modified xsi:type="dcterms:W3CDTF">2014-07-21T20:56:51Z</dcterms:modified>
</cp:coreProperties>
</file>