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006F-60FA-1B4B-AA0A-96874D2EE524}" type="datetimeFigureOut">
              <a:rPr lang="en-US" smtClean="0"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1A73-6098-5D40-BBA8-369E5932B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06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006F-60FA-1B4B-AA0A-96874D2EE524}" type="datetimeFigureOut">
              <a:rPr lang="en-US" smtClean="0"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1A73-6098-5D40-BBA8-369E5932B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25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006F-60FA-1B4B-AA0A-96874D2EE524}" type="datetimeFigureOut">
              <a:rPr lang="en-US" smtClean="0"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1A73-6098-5D40-BBA8-369E5932B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93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006F-60FA-1B4B-AA0A-96874D2EE524}" type="datetimeFigureOut">
              <a:rPr lang="en-US" smtClean="0"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1A73-6098-5D40-BBA8-369E5932B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34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006F-60FA-1B4B-AA0A-96874D2EE524}" type="datetimeFigureOut">
              <a:rPr lang="en-US" smtClean="0"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1A73-6098-5D40-BBA8-369E5932B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46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006F-60FA-1B4B-AA0A-96874D2EE524}" type="datetimeFigureOut">
              <a:rPr lang="en-US" smtClean="0"/>
              <a:t>3/14/16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1A73-6098-5D40-BBA8-369E5932B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7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006F-60FA-1B4B-AA0A-96874D2EE524}" type="datetimeFigureOut">
              <a:rPr lang="en-US" smtClean="0"/>
              <a:t>3/14/16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1A73-6098-5D40-BBA8-369E5932B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8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006F-60FA-1B4B-AA0A-96874D2EE524}" type="datetimeFigureOut">
              <a:rPr lang="en-US" smtClean="0"/>
              <a:t>3/14/16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1A73-6098-5D40-BBA8-369E5932B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53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006F-60FA-1B4B-AA0A-96874D2EE524}" type="datetimeFigureOut">
              <a:rPr lang="en-US" smtClean="0"/>
              <a:t>3/14/16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1A73-6098-5D40-BBA8-369E5932B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97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006F-60FA-1B4B-AA0A-96874D2EE524}" type="datetimeFigureOut">
              <a:rPr lang="en-US" smtClean="0"/>
              <a:t>3/14/16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1A73-6098-5D40-BBA8-369E5932B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87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006F-60FA-1B4B-AA0A-96874D2EE524}" type="datetimeFigureOut">
              <a:rPr lang="en-US" smtClean="0"/>
              <a:t>3/14/16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1A73-6098-5D40-BBA8-369E5932B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25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7006F-60FA-1B4B-AA0A-96874D2EE524}" type="datetimeFigureOut">
              <a:rPr lang="en-US" smtClean="0"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B1A73-6098-5D40-BBA8-369E5932B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135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Industrial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579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change in how goods were made, a time of new inventions and social change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999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1790: Congress passed a patent law to protect the rights of those who developed “useful and important inventions”</a:t>
            </a:r>
          </a:p>
          <a:p>
            <a:pPr lvl="1"/>
            <a:r>
              <a:rPr lang="en-US" dirty="0" smtClean="0"/>
              <a:t>Patent: gives the inventor the sole and legal right to the invention and its profits for a certain period of time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Congress passes a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396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1793: Eli Whitney invents the cotton gin.</a:t>
            </a:r>
          </a:p>
          <a:p>
            <a:r>
              <a:rPr lang="en-US" dirty="0" smtClean="0"/>
              <a:t>Cotton gin: removed seeds from cotton fiber</a:t>
            </a:r>
          </a:p>
          <a:p>
            <a:r>
              <a:rPr lang="en-US" dirty="0" smtClean="0"/>
              <a:t>Enabled one worker to clean cotton as fast as 50 people</a:t>
            </a:r>
          </a:p>
          <a:p>
            <a:r>
              <a:rPr lang="en-US" dirty="0" smtClean="0"/>
              <a:t>Slavery was dying out until this invention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Cotton Gin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646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More cotton = more textile products</a:t>
            </a:r>
          </a:p>
          <a:p>
            <a:r>
              <a:rPr lang="en-US" dirty="0" smtClean="0"/>
              <a:t>Inventor’s like Richard Arkwright made textile production easier.</a:t>
            </a:r>
          </a:p>
          <a:p>
            <a:r>
              <a:rPr lang="en-US" dirty="0" smtClean="0"/>
              <a:t>Britain was head of manufacturing textiles. There was a law to keep the machinery secret.</a:t>
            </a:r>
          </a:p>
          <a:p>
            <a:r>
              <a:rPr lang="en-US" dirty="0" smtClean="0"/>
              <a:t>Samuel Slater: worked in a factory with machines invented by Richard Arkwright. </a:t>
            </a:r>
          </a:p>
          <a:p>
            <a:pPr lvl="1"/>
            <a:r>
              <a:rPr lang="en-US" dirty="0" smtClean="0"/>
              <a:t>Memorized how textile machines worked and went to U.S. </a:t>
            </a:r>
          </a:p>
          <a:p>
            <a:pPr lvl="1"/>
            <a:r>
              <a:rPr lang="en-US" dirty="0" smtClean="0"/>
              <a:t>Built cotton mill, using machines to make cotton thread.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Textiles in Britain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935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Francis Cabot Lowell: all stages of making cotton cloth in one building.</a:t>
            </a:r>
          </a:p>
          <a:p>
            <a:r>
              <a:rPr lang="en-US" dirty="0" smtClean="0"/>
              <a:t>Hired women</a:t>
            </a:r>
          </a:p>
          <a:p>
            <a:r>
              <a:rPr lang="en-US" dirty="0" smtClean="0"/>
              <a:t>Launched the factory system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Lowell System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7333" y="4054071"/>
            <a:ext cx="3386667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365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Interchangeable Parts</a:t>
            </a:r>
          </a:p>
          <a:p>
            <a:pPr lvl="1"/>
            <a:r>
              <a:rPr lang="en-US" dirty="0" smtClean="0"/>
              <a:t>Idea from Eli Whitney</a:t>
            </a:r>
          </a:p>
          <a:p>
            <a:pPr lvl="1"/>
            <a:r>
              <a:rPr lang="en-US" dirty="0" smtClean="0"/>
              <a:t>Made objects with standardized parts where one piece could more easily be replaced if it broke rather than the entire machine.</a:t>
            </a:r>
          </a:p>
          <a:p>
            <a:r>
              <a:rPr lang="en-US" dirty="0"/>
              <a:t>Spinning Jenny and Water Frame: spin more than one thread at a time</a:t>
            </a:r>
          </a:p>
          <a:p>
            <a:pPr lvl="1"/>
            <a:r>
              <a:rPr lang="en-US" dirty="0"/>
              <a:t>Water frame could hold as many as 100 spindles!</a:t>
            </a:r>
          </a:p>
          <a:p>
            <a:r>
              <a:rPr lang="en-US" dirty="0"/>
              <a:t>Made it much faster to create </a:t>
            </a:r>
            <a:r>
              <a:rPr lang="en-US" dirty="0" smtClean="0"/>
              <a:t>textiles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Inventions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027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33300" y="1205971"/>
            <a:ext cx="6096000" cy="436181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New England was the place for the Industrial Revolution</a:t>
            </a:r>
          </a:p>
          <a:p>
            <a:pPr lvl="1"/>
            <a:r>
              <a:rPr lang="en-US" dirty="0" smtClean="0"/>
              <a:t>Poor soil so people willing to learn something else</a:t>
            </a:r>
          </a:p>
          <a:p>
            <a:pPr lvl="1"/>
            <a:r>
              <a:rPr lang="en-US" dirty="0" smtClean="0"/>
              <a:t>Many rivers and streams to provide waterpower</a:t>
            </a:r>
          </a:p>
          <a:p>
            <a:pPr lvl="1"/>
            <a:r>
              <a:rPr lang="en-US" dirty="0" smtClean="0"/>
              <a:t>Close to resources</a:t>
            </a:r>
          </a:p>
          <a:p>
            <a:pPr lvl="1"/>
            <a:r>
              <a:rPr lang="en-US" dirty="0" smtClean="0"/>
              <a:t>Many ports for shipping</a:t>
            </a:r>
          </a:p>
          <a:p>
            <a:r>
              <a:rPr lang="en-US" dirty="0" smtClean="0"/>
              <a:t>The South saw an increase in cotton production that led to an expansion of agriculture.</a:t>
            </a:r>
          </a:p>
          <a:p>
            <a:pPr lvl="1"/>
            <a:r>
              <a:rPr lang="en-US" dirty="0" smtClean="0"/>
              <a:t>1790: 3,000 bales/year</a:t>
            </a:r>
          </a:p>
          <a:p>
            <a:pPr lvl="1"/>
            <a:r>
              <a:rPr lang="en-US" dirty="0" smtClean="0"/>
              <a:t>1820: 300,000 bales/year</a:t>
            </a:r>
          </a:p>
          <a:p>
            <a:r>
              <a:rPr lang="en-US" dirty="0" smtClean="0"/>
              <a:t>Cities: the growth of factories and trade led to urbanization (movement of people from farms to cities)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in the U.S.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656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347</Words>
  <Application>Microsoft Macintosh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Industrial Revolution</vt:lpstr>
      <vt:lpstr>What was it?</vt:lpstr>
      <vt:lpstr>Congress passes a law</vt:lpstr>
      <vt:lpstr>The Cotton Gin</vt:lpstr>
      <vt:lpstr>Textiles in Britain</vt:lpstr>
      <vt:lpstr>Lowell System</vt:lpstr>
      <vt:lpstr>More Inventions</vt:lpstr>
      <vt:lpstr>Change in the U.S.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Revolution</dc:title>
  <dc:creator>Annaka</dc:creator>
  <cp:lastModifiedBy>Annaka</cp:lastModifiedBy>
  <cp:revision>3</cp:revision>
  <dcterms:created xsi:type="dcterms:W3CDTF">2016-03-14T20:25:17Z</dcterms:created>
  <dcterms:modified xsi:type="dcterms:W3CDTF">2016-03-14T20:26:57Z</dcterms:modified>
</cp:coreProperties>
</file>