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57" r:id="rId10"/>
    <p:sldId id="258" r:id="rId11"/>
    <p:sldId id="259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A136BE-A322-4EE7-AD97-0732A90FB4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A3FB76E-30CD-4CEA-AF00-0FE8D9F076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Lewis and Clark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"</a:t>
            </a:r>
            <a:r>
              <a:rPr lang="en-US" sz="3600" b="1" dirty="0" err="1"/>
              <a:t>Soulard</a:t>
            </a:r>
            <a:r>
              <a:rPr lang="en-US" sz="3600" b="1" dirty="0"/>
              <a:t> Map of the Missouri and Upper Mississippi, 1802" by William Clark</a:t>
            </a:r>
            <a:br>
              <a:rPr lang="en-US" sz="3600" b="1" dirty="0"/>
            </a:br>
            <a:endParaRPr lang="en-US" sz="3600" dirty="0"/>
          </a:p>
        </p:txBody>
      </p:sp>
      <p:pic>
        <p:nvPicPr>
          <p:cNvPr id="2050" name="Picture 2" descr="MapForks ca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3055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"Map of Lewis and Clark Track"</a:t>
            </a:r>
            <a:br>
              <a:rPr lang="en-US" sz="4000" b="1" dirty="0"/>
            </a:br>
            <a:r>
              <a:rPr lang="en-US" sz="2400" dirty="0"/>
              <a:t>Original by </a:t>
            </a:r>
            <a:r>
              <a:rPr lang="en-US" sz="2400" dirty="0" smtClean="0"/>
              <a:t>Clark, 1810. </a:t>
            </a:r>
            <a:r>
              <a:rPr lang="en-US" sz="2400" dirty="0"/>
              <a:t>Copied by Samuel Lewis 1814</a:t>
            </a:r>
            <a:endParaRPr lang="en-US" sz="2400" dirty="0"/>
          </a:p>
        </p:txBody>
      </p:sp>
      <p:pic>
        <p:nvPicPr>
          <p:cNvPr id="3074" name="Picture 2" descr="track ca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9340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Great (</a:t>
            </a:r>
            <a:r>
              <a:rPr lang="en-US" sz="2000" dirty="0" err="1"/>
              <a:t>Celilo</a:t>
            </a:r>
            <a:r>
              <a:rPr lang="en-US" sz="2000" dirty="0"/>
              <a:t>) Falls of the Columbia River, Washington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and Oregon, October 22–23, 1805, Codex H, </a:t>
            </a:r>
            <a:r>
              <a:rPr lang="en-US" sz="2000" dirty="0" smtClean="0"/>
              <a:t>p.1</a:t>
            </a:r>
            <a:br>
              <a:rPr lang="en-US" sz="2000" dirty="0" smtClean="0"/>
            </a:br>
            <a:r>
              <a:rPr lang="en-US" sz="2000" dirty="0" smtClean="0"/>
              <a:t>by William Clark</a:t>
            </a:r>
            <a:endParaRPr lang="en-US" sz="2000" dirty="0"/>
          </a:p>
        </p:txBody>
      </p:sp>
      <p:pic>
        <p:nvPicPr>
          <p:cNvPr id="4098" name="Picture 2" descr="http://lewisandclarkjournals.unl.edu/images/1805-10-22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2387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Meriwether Lewis</a:t>
            </a:r>
            <a:endParaRPr lang="en-US" dirty="0"/>
          </a:p>
        </p:txBody>
      </p:sp>
      <p:pic>
        <p:nvPicPr>
          <p:cNvPr id="5122" name="Picture 2" descr="http://lewisandclarkjournals.unl.edu/images/1806-02-01.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2387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Head of a vulture</a:t>
            </a:r>
            <a:br>
              <a:rPr lang="en-US" sz="4400" dirty="0" smtClean="0"/>
            </a:br>
            <a:r>
              <a:rPr lang="en-US" sz="4400" dirty="0" smtClean="0"/>
              <a:t>By Meriwether Lewis</a:t>
            </a:r>
            <a:endParaRPr lang="en-US" sz="4400" dirty="0"/>
          </a:p>
        </p:txBody>
      </p:sp>
      <p:pic>
        <p:nvPicPr>
          <p:cNvPr id="6146" name="Picture 2" descr="http://lewisandclarkjournals.unl.edu/images/1806-02-17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5238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56263" cy="1054250"/>
          </a:xfrm>
        </p:spPr>
        <p:txBody>
          <a:bodyPr/>
          <a:lstStyle/>
          <a:p>
            <a:r>
              <a:rPr lang="en-US" sz="3600" dirty="0" smtClean="0"/>
              <a:t>Eulachon</a:t>
            </a:r>
            <a:br>
              <a:rPr lang="en-US" sz="3600" dirty="0" smtClean="0"/>
            </a:br>
            <a:r>
              <a:rPr lang="en-US" sz="3600" dirty="0" smtClean="0"/>
              <a:t>by Meriwether Lewis</a:t>
            </a:r>
            <a:endParaRPr lang="en-US" sz="3600" dirty="0"/>
          </a:p>
        </p:txBody>
      </p:sp>
      <p:pic>
        <p:nvPicPr>
          <p:cNvPr id="7170" name="Picture 2" descr="http://lewisandclarkjournals.unl.edu/images/1806-02-24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78733"/>
            <a:ext cx="33718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lewisandclarkjournals.unl.edu/images/1805-07-03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233714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lewisandclarkjournals.unl.edu/images/1805-10-13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993899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533400" y="3465731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Columbia River and </a:t>
            </a:r>
            <a:r>
              <a:rPr lang="en-US" dirty="0" err="1"/>
              <a:t>Affluents</a:t>
            </a:r>
            <a:r>
              <a:rPr lang="en-US" dirty="0"/>
              <a:t>, Washington,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ca. October 13, 1805, </a:t>
            </a:r>
            <a:r>
              <a:rPr lang="en-US" dirty="0" err="1"/>
              <a:t>Elkskin</a:t>
            </a:r>
            <a:r>
              <a:rPr lang="en-US" dirty="0"/>
              <a:t>-bound Journal</a:t>
            </a:r>
          </a:p>
        </p:txBody>
      </p:sp>
    </p:spTree>
    <p:extLst>
      <p:ext uri="{BB962C8B-B14F-4D97-AF65-F5344CB8AC3E}">
        <p14:creationId xmlns:p14="http://schemas.microsoft.com/office/powerpoint/2010/main" val="14343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lewisandclarkjournals.unl.edu/images/1806-02-12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52387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177273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Evergreen Shrub Leaf (Oregon grape, </a:t>
            </a:r>
            <a:r>
              <a:rPr lang="en-US" i="1" dirty="0" err="1"/>
              <a:t>Berberis</a:t>
            </a:r>
            <a:r>
              <a:rPr lang="en-US" i="1" dirty="0"/>
              <a:t> </a:t>
            </a:r>
            <a:r>
              <a:rPr lang="en-US" i="1" dirty="0" err="1"/>
              <a:t>aquifolium</a:t>
            </a:r>
            <a:r>
              <a:rPr lang="en-US" dirty="0"/>
              <a:t>),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February 12, 1806, </a:t>
            </a:r>
            <a:r>
              <a:rPr lang="en-US" dirty="0" err="1"/>
              <a:t>Voorhis</a:t>
            </a:r>
            <a:r>
              <a:rPr lang="en-US" dirty="0"/>
              <a:t> No. 2</a:t>
            </a:r>
          </a:p>
        </p:txBody>
      </p:sp>
    </p:spTree>
    <p:extLst>
      <p:ext uri="{BB962C8B-B14F-4D97-AF65-F5344CB8AC3E}">
        <p14:creationId xmlns:p14="http://schemas.microsoft.com/office/powerpoint/2010/main" val="9271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lewisandclarkjournals.unl.edu/images/1803-11-20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23875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5950" y="26670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Sand Bar, November 20, 1803,</a:t>
            </a:r>
            <a:r>
              <a:rPr lang="en-US" dirty="0"/>
              <a:t> Eastern </a:t>
            </a:r>
            <a:r>
              <a:rPr lang="en-US" dirty="0" smtClean="0"/>
              <a:t>Journal</a:t>
            </a:r>
          </a:p>
          <a:p>
            <a:endParaRPr lang="en-US" dirty="0"/>
          </a:p>
          <a:p>
            <a:r>
              <a:rPr lang="en-US" dirty="0" smtClean="0"/>
              <a:t>By Meriwether Lewis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Map of the whole journey by William Clark</a:t>
            </a:r>
            <a:endParaRPr lang="en-US" sz="4400" dirty="0"/>
          </a:p>
        </p:txBody>
      </p:sp>
      <p:pic>
        <p:nvPicPr>
          <p:cNvPr id="1026" name="Picture 2" descr="solrd ca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13478"/>
            <a:ext cx="54387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230</TotalTime>
  <Words>75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Lewis and Clark</vt:lpstr>
      <vt:lpstr>By Meriwether Lewis</vt:lpstr>
      <vt:lpstr>Head of a vulture By Meriwether Lewis</vt:lpstr>
      <vt:lpstr>Eulachon by Meriwether Lewis</vt:lpstr>
      <vt:lpstr>PowerPoint Presentation</vt:lpstr>
      <vt:lpstr>PowerPoint Presentation</vt:lpstr>
      <vt:lpstr>PowerPoint Presentation</vt:lpstr>
      <vt:lpstr>PowerPoint Presentation</vt:lpstr>
      <vt:lpstr>Map of the whole journey by William Clark</vt:lpstr>
      <vt:lpstr>"Soulard Map of the Missouri and Upper Mississippi, 1802" by William Clark </vt:lpstr>
      <vt:lpstr>"Map of Lewis and Clark Track" Original by Clark, 1810. Copied by Samuel Lewis 1814</vt:lpstr>
      <vt:lpstr>Great (Celilo) Falls of the Columbia River, Washington and Oregon, October 22–23, 1805, Codex H, p.1 by William Clark</vt:lpstr>
    </vt:vector>
  </TitlesOfParts>
  <Company>TCSD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 and Clark</dc:title>
  <dc:creator>Annaka Nay</dc:creator>
  <cp:lastModifiedBy>Annaka Nay</cp:lastModifiedBy>
  <cp:revision>2</cp:revision>
  <dcterms:created xsi:type="dcterms:W3CDTF">2012-04-17T15:00:49Z</dcterms:created>
  <dcterms:modified xsi:type="dcterms:W3CDTF">2012-04-17T18:51:11Z</dcterms:modified>
</cp:coreProperties>
</file>