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735B-80AC-4684-A0B5-0E2EE7BB6C82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0AEF7-2917-4EB8-9EC4-00FD0CB197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0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Annaka</dc:creator>
  <cp:lastModifiedBy>Annaka</cp:lastModifiedBy>
  <cp:revision>10</cp:revision>
  <dcterms:created xsi:type="dcterms:W3CDTF">2014-01-08T19:24:19Z</dcterms:created>
  <dcterms:modified xsi:type="dcterms:W3CDTF">2014-01-08T21:13:20Z</dcterms:modified>
</cp:coreProperties>
</file>