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012A1-84F4-3E4B-B53B-86082E490B3E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A0A48-AF59-E14B-9E53-0319E062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9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D85804-7EF6-514E-AC12-C18E9050E97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1224C1-277B-2744-9E4C-AF43C15BB2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F2B0C6D-DAB6-9544-8194-68F01FE457A2}" type="datetimeFigureOut">
              <a:rPr lang="en-US" smtClean="0"/>
              <a:t>4/27/16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Ancient Rome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Roman Kingdom (753-509 B.C.) – succession of seven kings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Roman Republic (509-27 B.C.)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Roman Empire (established in 27 B.C.)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Empire divided in fourth century A.D.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Western Empire, centered in Rome, lasted until A.D. 476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Eastern Empire, centered in Constantinople (now Istanbul), lasted until A.D. 1453</a:t>
            </a:r>
          </a:p>
        </p:txBody>
      </p:sp>
    </p:spTree>
    <p:extLst>
      <p:ext uri="{BB962C8B-B14F-4D97-AF65-F5344CB8AC3E}">
        <p14:creationId xmlns:p14="http://schemas.microsoft.com/office/powerpoint/2010/main" val="365511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City of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000" dirty="0" smtClean="0"/>
              <a:t>7 Hills</a:t>
            </a:r>
          </a:p>
          <a:p>
            <a:pPr>
              <a:defRPr/>
            </a:pPr>
            <a:r>
              <a:rPr lang="en-US" sz="3000" dirty="0" smtClean="0"/>
              <a:t>Campus </a:t>
            </a:r>
            <a:r>
              <a:rPr lang="en-US" sz="3000" dirty="0" err="1" smtClean="0"/>
              <a:t>Martius</a:t>
            </a:r>
            <a:r>
              <a:rPr lang="en-US" sz="3000" dirty="0" smtClean="0"/>
              <a:t>: training grounds</a:t>
            </a:r>
          </a:p>
          <a:p>
            <a:pPr>
              <a:defRPr/>
            </a:pPr>
            <a:r>
              <a:rPr lang="en-US" sz="3000" dirty="0" smtClean="0"/>
              <a:t>Tiber River</a:t>
            </a:r>
          </a:p>
          <a:p>
            <a:pPr>
              <a:defRPr/>
            </a:pPr>
            <a:r>
              <a:rPr lang="en-US" sz="3000" dirty="0" smtClean="0"/>
              <a:t>Fertile territory</a:t>
            </a:r>
          </a:p>
          <a:p>
            <a:pPr>
              <a:defRPr/>
            </a:pPr>
            <a:r>
              <a:rPr lang="en-US" sz="3000" dirty="0" smtClean="0"/>
              <a:t>Hills protected city from flooding of Tiber</a:t>
            </a:r>
          </a:p>
          <a:p>
            <a:pPr>
              <a:defRPr/>
            </a:pPr>
            <a:r>
              <a:rPr lang="en-US" sz="3000" dirty="0" smtClean="0"/>
              <a:t>Tiber great for communication and trade</a:t>
            </a:r>
          </a:p>
          <a:p>
            <a:pPr>
              <a:defRPr/>
            </a:pPr>
            <a:r>
              <a:rPr lang="en-US" sz="3000" dirty="0" smtClean="0"/>
              <a:t>Access to Mediterranean (or Mare Nostrum, meaning Our Sea) which linked empire together.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758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Origins of Rome: The Traditional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Roman story of Romulus</a:t>
            </a:r>
          </a:p>
          <a:p>
            <a:pPr>
              <a:defRPr/>
            </a:pPr>
            <a:r>
              <a:rPr lang="en-US" dirty="0" smtClean="0"/>
              <a:t>Greeks had their own stories for how Rome began</a:t>
            </a:r>
          </a:p>
          <a:p>
            <a:pPr lvl="1">
              <a:defRPr/>
            </a:pPr>
            <a:r>
              <a:rPr lang="en-US" dirty="0" smtClean="0"/>
              <a:t>Main story is that Aeneas started Rome after the Trojan War</a:t>
            </a:r>
          </a:p>
          <a:p>
            <a:pPr lvl="1">
              <a:defRPr/>
            </a:pPr>
            <a:r>
              <a:rPr lang="en-US" dirty="0" smtClean="0"/>
              <a:t>Romans took the story of Aeneas and adapted it to their own stories</a:t>
            </a:r>
          </a:p>
        </p:txBody>
      </p:sp>
    </p:spTree>
    <p:extLst>
      <p:ext uri="{BB962C8B-B14F-4D97-AF65-F5344CB8AC3E}">
        <p14:creationId xmlns:p14="http://schemas.microsoft.com/office/powerpoint/2010/main" val="135911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Kings of Rome built up the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Romulus</a:t>
            </a:r>
          </a:p>
          <a:p>
            <a:pPr>
              <a:defRPr/>
            </a:pPr>
            <a:r>
              <a:rPr lang="en-US" sz="2800" dirty="0" err="1" smtClean="0"/>
              <a:t>Numa</a:t>
            </a:r>
            <a:r>
              <a:rPr lang="en-US" sz="2800" dirty="0" smtClean="0"/>
              <a:t> </a:t>
            </a:r>
            <a:r>
              <a:rPr lang="en-US" sz="2800" dirty="0" err="1" smtClean="0"/>
              <a:t>Pompilius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Tullus</a:t>
            </a:r>
            <a:r>
              <a:rPr lang="en-US" sz="2800" dirty="0" smtClean="0"/>
              <a:t> </a:t>
            </a:r>
            <a:r>
              <a:rPr lang="en-US" sz="2800" dirty="0" err="1" smtClean="0"/>
              <a:t>Hostilius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Ancus</a:t>
            </a:r>
            <a:r>
              <a:rPr lang="en-US" sz="2800" dirty="0" smtClean="0"/>
              <a:t> </a:t>
            </a:r>
            <a:r>
              <a:rPr lang="en-US" sz="2800" dirty="0" err="1" smtClean="0"/>
              <a:t>Marcius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*Lucius </a:t>
            </a:r>
            <a:r>
              <a:rPr lang="en-US" sz="2800" dirty="0" err="1" smtClean="0"/>
              <a:t>Tarquinius</a:t>
            </a:r>
            <a:r>
              <a:rPr lang="en-US" sz="2800" dirty="0" smtClean="0"/>
              <a:t> </a:t>
            </a:r>
            <a:r>
              <a:rPr lang="en-US" sz="2800" dirty="0" err="1" smtClean="0"/>
              <a:t>Priscus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*</a:t>
            </a:r>
            <a:r>
              <a:rPr lang="en-US" sz="2800" dirty="0" err="1" smtClean="0"/>
              <a:t>Servius</a:t>
            </a:r>
            <a:r>
              <a:rPr lang="en-US" sz="2800" dirty="0" smtClean="0"/>
              <a:t> </a:t>
            </a:r>
            <a:r>
              <a:rPr lang="en-US" sz="2800" dirty="0" err="1" smtClean="0"/>
              <a:t>Tullius</a:t>
            </a:r>
            <a:r>
              <a:rPr lang="en-US" sz="2800" dirty="0" smtClean="0"/>
              <a:t> (possibly Latin but with strong Etruscan influence)</a:t>
            </a:r>
          </a:p>
          <a:p>
            <a:pPr>
              <a:defRPr/>
            </a:pPr>
            <a:r>
              <a:rPr lang="en-US" sz="2800" dirty="0" smtClean="0"/>
              <a:t>*</a:t>
            </a:r>
            <a:r>
              <a:rPr lang="en-US" sz="2800" dirty="0" err="1" smtClean="0"/>
              <a:t>Tarquinius</a:t>
            </a:r>
            <a:r>
              <a:rPr lang="en-US" sz="2800" dirty="0" smtClean="0"/>
              <a:t> </a:t>
            </a:r>
            <a:r>
              <a:rPr lang="en-US" sz="2800" dirty="0" err="1" smtClean="0"/>
              <a:t>Superbus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*Etruscan kings – </a:t>
            </a:r>
            <a:r>
              <a:rPr lang="en-US" sz="2000" dirty="0" err="1" smtClean="0"/>
              <a:t>Tarquin</a:t>
            </a:r>
            <a:r>
              <a:rPr lang="en-US" sz="2000" dirty="0" smtClean="0"/>
              <a:t> family is an Etruscan name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4944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0</TotalTime>
  <Words>202</Words>
  <Application>Microsoft Macintosh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Ancient Rome</vt:lpstr>
      <vt:lpstr>City of Rome</vt:lpstr>
      <vt:lpstr>Origins of Rome: The Traditional Story</vt:lpstr>
      <vt:lpstr>7 Kings of Rome built up the city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</dc:title>
  <dc:creator>Annaka</dc:creator>
  <cp:lastModifiedBy>Annaka</cp:lastModifiedBy>
  <cp:revision>1</cp:revision>
  <dcterms:created xsi:type="dcterms:W3CDTF">2016-04-27T21:10:12Z</dcterms:created>
  <dcterms:modified xsi:type="dcterms:W3CDTF">2016-04-27T21:10:28Z</dcterms:modified>
</cp:coreProperties>
</file>