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3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9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5C2F-228A-465E-AADC-AC44D33B5BC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4B4A-33CB-400C-B7E7-4860A354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Chasing After Ghosts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would go mad searching for a fountain of youth or mysterious cities of gold?</a:t>
            </a:r>
            <a:endParaRPr lang="en-US" dirty="0"/>
          </a:p>
        </p:txBody>
      </p:sp>
      <p:pic>
        <p:nvPicPr>
          <p:cNvPr id="5122" name="Picture 2" descr="C:\Documents and Settings\Owner\Local Settings\Temporary Internet Files\Content.IE5\PCRP1IRN\MCj036188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2814828" cy="3195514"/>
          </a:xfrm>
          <a:prstGeom prst="rect">
            <a:avLst/>
          </a:prstGeom>
          <a:noFill/>
        </p:spPr>
      </p:pic>
      <p:pic>
        <p:nvPicPr>
          <p:cNvPr id="5124" name="Picture 4" descr="C:\Documents and Settings\Owner\Local Settings\Temporary Internet Files\Content.IE5\SG7BA9I8\MCj007871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00137"/>
            <a:ext cx="2426347" cy="301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22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59936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 Viceroy’s would not listen, Las </a:t>
            </a:r>
            <a:r>
              <a:rPr lang="en-US" dirty="0" err="1" smtClean="0"/>
              <a:t>Casas</a:t>
            </a:r>
            <a:r>
              <a:rPr lang="en-US" dirty="0" smtClean="0"/>
              <a:t> suggested a new group of people to be slaves.</a:t>
            </a:r>
          </a:p>
          <a:p>
            <a:r>
              <a:rPr lang="en-US" dirty="0" smtClean="0"/>
              <a:t>He suggested Africans.</a:t>
            </a:r>
          </a:p>
          <a:p>
            <a:pPr lvl="1"/>
            <a:r>
              <a:rPr lang="en-US" dirty="0" smtClean="0"/>
              <a:t>Africans did not catch European diseases.</a:t>
            </a:r>
          </a:p>
          <a:p>
            <a:pPr lvl="1"/>
            <a:r>
              <a:rPr lang="en-US" dirty="0" smtClean="0"/>
              <a:t>They were used to doing hard farm work.</a:t>
            </a:r>
          </a:p>
          <a:p>
            <a:r>
              <a:rPr lang="en-US" dirty="0" smtClean="0"/>
              <a:t>He would regret his suggestion later in life.</a:t>
            </a:r>
            <a:endParaRPr lang="en-US" dirty="0"/>
          </a:p>
        </p:txBody>
      </p:sp>
      <p:pic>
        <p:nvPicPr>
          <p:cNvPr id="5" name="Content Placeholder 4" descr="slave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871744"/>
            <a:ext cx="3337719" cy="522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Define West Indies.</a:t>
            </a:r>
          </a:p>
          <a:p>
            <a:r>
              <a:rPr lang="en-US" dirty="0" smtClean="0"/>
              <a:t>Define plantation.</a:t>
            </a:r>
          </a:p>
          <a:p>
            <a:r>
              <a:rPr lang="en-US" dirty="0" smtClean="0"/>
              <a:t>How many days did it take Balboa to cross the jungle of Panama?</a:t>
            </a:r>
          </a:p>
          <a:p>
            <a:r>
              <a:rPr lang="en-US" dirty="0" smtClean="0"/>
              <a:t>Where did Magellan die?</a:t>
            </a:r>
          </a:p>
          <a:p>
            <a:r>
              <a:rPr lang="en-US" dirty="0" smtClean="0"/>
              <a:t>What is Magellan’s surviving crew known for?</a:t>
            </a:r>
          </a:p>
          <a:p>
            <a:r>
              <a:rPr lang="en-US" dirty="0" smtClean="0"/>
              <a:t>Tell me the Aztec legend of settling in Mexico?</a:t>
            </a:r>
          </a:p>
          <a:p>
            <a:r>
              <a:rPr lang="en-US" dirty="0" smtClean="0"/>
              <a:t>What is the Aztec king’s name?</a:t>
            </a:r>
          </a:p>
          <a:p>
            <a:r>
              <a:rPr lang="en-US" dirty="0" smtClean="0"/>
              <a:t>What is the Inca king’s name?</a:t>
            </a:r>
          </a:p>
          <a:p>
            <a:r>
              <a:rPr lang="en-US" dirty="0" smtClean="0"/>
              <a:t>Tell me what the Inca king promised?  Did it work?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Talking Points (</a:t>
            </a:r>
            <a:r>
              <a:rPr i="1" smtClean="0"/>
              <a:t>review</a:t>
            </a:r>
            <a:r>
              <a:rPr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two of the four reasons behind why the Indians lost against the Spanish?</a:t>
            </a:r>
          </a:p>
          <a:p>
            <a:r>
              <a:rPr lang="en-US" dirty="0" smtClean="0"/>
              <a:t>Who was looking for the “Fountain of Youth?”</a:t>
            </a:r>
          </a:p>
          <a:p>
            <a:r>
              <a:rPr lang="en-US" dirty="0" smtClean="0"/>
              <a:t>What two people were looking for the “Mysterious Cities of Gold?”</a:t>
            </a:r>
          </a:p>
          <a:p>
            <a:r>
              <a:rPr lang="en-US" dirty="0" smtClean="0"/>
              <a:t>What is a Viceroy?</a:t>
            </a:r>
          </a:p>
          <a:p>
            <a:r>
              <a:rPr lang="en-US" dirty="0" smtClean="0"/>
              <a:t>Who were the first group of people enslaved by the white men?</a:t>
            </a:r>
          </a:p>
          <a:p>
            <a:r>
              <a:rPr lang="en-US" dirty="0" smtClean="0"/>
              <a:t>Why didn’t this work out?</a:t>
            </a:r>
          </a:p>
          <a:p>
            <a:r>
              <a:rPr lang="en-US" dirty="0" smtClean="0"/>
              <a:t>Who suggested to use Africans instead?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Talking Points Continued (</a:t>
            </a:r>
            <a:r>
              <a:rPr i="1" smtClean="0"/>
              <a:t>review</a:t>
            </a:r>
            <a:r>
              <a:rPr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1512: Juan Ponce de Leon</a:t>
            </a:r>
            <a:endParaRPr lang="en-US" dirty="0"/>
          </a:p>
        </p:txBody>
      </p:sp>
      <p:pic>
        <p:nvPicPr>
          <p:cNvPr id="5" name="Content Placeholder 4" descr="le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3787" y="1524000"/>
            <a:ext cx="3186063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Traveled through parts of Florida looking for the legendary “</a:t>
            </a:r>
            <a:r>
              <a:rPr lang="en-US" u="sng" dirty="0" smtClean="0"/>
              <a:t>Fountain of Youth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Compare this to the novel </a:t>
            </a:r>
            <a:r>
              <a:rPr lang="en-US" i="1" dirty="0" smtClean="0"/>
              <a:t>Tuck Everlasting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Remember </a:t>
            </a:r>
            <a:r>
              <a:rPr lang="en-US" i="1" dirty="0" smtClean="0"/>
              <a:t>Pirates of the Caribbean: On Stranger Tides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tuckeverlasting.jpg"/>
          <p:cNvPicPr>
            <a:picLocks noChangeAspect="1"/>
          </p:cNvPicPr>
          <p:nvPr/>
        </p:nvPicPr>
        <p:blipFill>
          <a:blip r:embed="rId3" cstate="print"/>
          <a:srcRect b="14444"/>
          <a:stretch>
            <a:fillRect/>
          </a:stretch>
        </p:blipFill>
        <p:spPr>
          <a:xfrm>
            <a:off x="609600" y="1371600"/>
            <a:ext cx="4030925" cy="510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2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1539 to 1542: Hernando de Soto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Traveled through parts of the southeastern borderlands looking for the “</a:t>
            </a:r>
            <a:r>
              <a:rPr lang="en-US" u="sng" dirty="0" smtClean="0"/>
              <a:t>Mysterious Cities of Gold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Seven cities whose streets were paved with gold.</a:t>
            </a:r>
          </a:p>
          <a:p>
            <a:r>
              <a:rPr lang="en-US" dirty="0" smtClean="0"/>
              <a:t>Compare this to </a:t>
            </a:r>
            <a:r>
              <a:rPr lang="en-US" i="1" dirty="0" smtClean="0"/>
              <a:t>El Dorado.</a:t>
            </a:r>
            <a:endParaRPr lang="en-US" i="1" dirty="0"/>
          </a:p>
        </p:txBody>
      </p:sp>
      <p:pic>
        <p:nvPicPr>
          <p:cNvPr id="5" name="Content Placeholder 4" descr="s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700307"/>
            <a:ext cx="3733800" cy="403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eldorado.jpg"/>
          <p:cNvPicPr>
            <a:picLocks noChangeAspect="1"/>
          </p:cNvPicPr>
          <p:nvPr/>
        </p:nvPicPr>
        <p:blipFill>
          <a:blip r:embed="rId3" cstate="print"/>
          <a:srcRect l="14800" r="14800"/>
          <a:stretch>
            <a:fillRect/>
          </a:stretch>
        </p:blipFill>
        <p:spPr>
          <a:xfrm>
            <a:off x="4800600" y="1295400"/>
            <a:ext cx="3581400" cy="508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9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itiesofgold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4897438" cy="352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citiesofgold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7554"/>
          <a:stretch>
            <a:fillRect/>
          </a:stretch>
        </p:blipFill>
        <p:spPr>
          <a:xfrm>
            <a:off x="990600" y="1676400"/>
            <a:ext cx="1910747" cy="4662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itiesofgol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7848600" cy="69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6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1540: Francisco Coronado</a:t>
            </a:r>
            <a:endParaRPr lang="en-US" dirty="0"/>
          </a:p>
        </p:txBody>
      </p:sp>
      <p:pic>
        <p:nvPicPr>
          <p:cNvPr id="5" name="Content Placeholder 4" descr="coron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1912" r="11772"/>
          <a:stretch>
            <a:fillRect/>
          </a:stretch>
        </p:blipFill>
        <p:spPr>
          <a:xfrm>
            <a:off x="457200" y="1524000"/>
            <a:ext cx="3888928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59936" cy="4572000"/>
          </a:xfrm>
        </p:spPr>
        <p:txBody>
          <a:bodyPr/>
          <a:lstStyle/>
          <a:p>
            <a:r>
              <a:rPr lang="en-US" dirty="0" smtClean="0"/>
              <a:t>Continued Hernando de Soto’s search.</a:t>
            </a:r>
          </a:p>
          <a:p>
            <a:r>
              <a:rPr lang="en-US" dirty="0" smtClean="0"/>
              <a:t>Traveled through parts of present-day Arizona and New Mexico in search of the seven cities of gold.</a:t>
            </a:r>
          </a:p>
          <a:p>
            <a:r>
              <a:rPr lang="en-US" dirty="0" smtClean="0"/>
              <a:t>Died without finding anything, but a few pieces of gold jewelry.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onado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29634" cy="3602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0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Treatment Of Natives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289536"/>
          </a:xfrm>
        </p:spPr>
        <p:txBody>
          <a:bodyPr>
            <a:normAutofit/>
          </a:bodyPr>
          <a:lstStyle/>
          <a:p>
            <a:r>
              <a:rPr lang="en-US" dirty="0" smtClean="0"/>
              <a:t>As the king of Spain divided up his land in the Americas so it would be easier to govern, he appointed Viceroy’s to enforce the laws.  A series of laws called “Laws of the Indies” were created.</a:t>
            </a:r>
            <a:endParaRPr lang="en-US" dirty="0"/>
          </a:p>
        </p:txBody>
      </p:sp>
      <p:pic>
        <p:nvPicPr>
          <p:cNvPr id="6146" name="Picture 2" descr="C:\Documents and Settings\Owner\Local Settings\Temporary Internet Files\Content.IE5\GSQ54BYA\MCPE06209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3400"/>
            <a:ext cx="3552139" cy="3542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Gold and Silver Mines</a:t>
            </a:r>
          </a:p>
          <a:p>
            <a:pPr lvl="1"/>
            <a:r>
              <a:rPr lang="en-US" dirty="0" smtClean="0"/>
              <a:t>Many Indians were forced to work in the mines.</a:t>
            </a:r>
          </a:p>
          <a:p>
            <a:pPr lvl="1"/>
            <a:r>
              <a:rPr lang="en-US" dirty="0" smtClean="0"/>
              <a:t>As a result, a large portion died when tunnels caved in.</a:t>
            </a:r>
          </a:p>
          <a:p>
            <a:r>
              <a:rPr lang="en-US" dirty="0" smtClean="0"/>
              <a:t>Plantations</a:t>
            </a:r>
          </a:p>
          <a:p>
            <a:pPr lvl="1"/>
            <a:r>
              <a:rPr lang="en-US" dirty="0" smtClean="0"/>
              <a:t>Many Indians were forced to work on plantations in the Caribbean.</a:t>
            </a:r>
            <a:endParaRPr lang="en-US" dirty="0"/>
          </a:p>
        </p:txBody>
      </p:sp>
      <p:pic>
        <p:nvPicPr>
          <p:cNvPr id="5" name="Content Placeholder 4" descr="sugarc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3319" y="1524000"/>
            <a:ext cx="3429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8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 The Rescue!</a:t>
            </a:r>
            <a:endParaRPr lang="en-US" dirty="0"/>
          </a:p>
        </p:txBody>
      </p:sp>
      <p:pic>
        <p:nvPicPr>
          <p:cNvPr id="5" name="Content Placeholder 4" descr="cas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3248"/>
            <a:ext cx="3505200" cy="441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Bartolome</a:t>
            </a:r>
            <a:r>
              <a:rPr lang="en-US" dirty="0" smtClean="0"/>
              <a:t> de Las </a:t>
            </a:r>
            <a:r>
              <a:rPr lang="en-US" dirty="0" err="1" smtClean="0"/>
              <a:t>Casas</a:t>
            </a:r>
            <a:endParaRPr lang="en-US" dirty="0" smtClean="0"/>
          </a:p>
          <a:p>
            <a:pPr lvl="1"/>
            <a:r>
              <a:rPr lang="en-US" dirty="0" smtClean="0"/>
              <a:t>A priest who decides to record the abuse of Native Americans.  Traveling throughout the Caribbean.</a:t>
            </a:r>
          </a:p>
          <a:p>
            <a:pPr lvl="1"/>
            <a:r>
              <a:rPr lang="en-US" dirty="0" smtClean="0"/>
              <a:t>Travels to Spain to meet with the king.  New laws are passed against the treatment of Indians.  No one pays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Chasing After Ghosts</vt:lpstr>
      <vt:lpstr>1512: Juan Ponce de Leon</vt:lpstr>
      <vt:lpstr>1539 to 1542: Hernando de Soto</vt:lpstr>
      <vt:lpstr>PowerPoint Presentation</vt:lpstr>
      <vt:lpstr>1540: Francisco Coronado</vt:lpstr>
      <vt:lpstr>PowerPoint Presentation</vt:lpstr>
      <vt:lpstr>The Treatment Of Natives</vt:lpstr>
      <vt:lpstr>Native Americans</vt:lpstr>
      <vt:lpstr>To The Rescue!</vt:lpstr>
      <vt:lpstr>PowerPoint Presentation</vt:lpstr>
      <vt:lpstr>Talking Points (review)</vt:lpstr>
      <vt:lpstr>Talking Points Continued (review)</vt:lpstr>
    </vt:vector>
  </TitlesOfParts>
  <Company>TCSD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Chasing After Ghosts</dc:title>
  <dc:creator>Annaka Nay</dc:creator>
  <cp:lastModifiedBy>Annaka Nay</cp:lastModifiedBy>
  <cp:revision>1</cp:revision>
  <dcterms:created xsi:type="dcterms:W3CDTF">2011-10-17T13:54:20Z</dcterms:created>
  <dcterms:modified xsi:type="dcterms:W3CDTF">2011-10-17T13:55:03Z</dcterms:modified>
</cp:coreProperties>
</file>