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17"/>
  </p:notesMasterIdLst>
  <p:sldIdLst>
    <p:sldId id="262" r:id="rId3"/>
    <p:sldId id="266" r:id="rId4"/>
    <p:sldId id="270" r:id="rId5"/>
    <p:sldId id="274" r:id="rId6"/>
    <p:sldId id="278" r:id="rId7"/>
    <p:sldId id="282" r:id="rId8"/>
    <p:sldId id="286" r:id="rId9"/>
    <p:sldId id="290" r:id="rId10"/>
    <p:sldId id="294" r:id="rId11"/>
    <p:sldId id="298" r:id="rId12"/>
    <p:sldId id="302" r:id="rId13"/>
    <p:sldId id="306" r:id="rId14"/>
    <p:sldId id="310" r:id="rId15"/>
    <p:sldId id="326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9F64576-C124-46DB-A7A0-9ECBC2AEA662}">
  <a:tblStyle styleId="{B9F64576-C124-46DB-A7A0-9ECBC2AEA662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2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82185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>
            <a:spLocks noGrp="1" noRot="1" noChangeAspect="1"/>
          </p:cNvSpPr>
          <p:nvPr>
            <p:ph type="sldImg" idx="2"/>
          </p:nvPr>
        </p:nvSpPr>
        <p:spPr>
          <a:xfrm>
            <a:off x="1714749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Shape 6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goo.gl/fiErgT" TargetMode="External"/><Relationship Id="rId5" Type="http://schemas.openxmlformats.org/officeDocument/2006/relationships/hyperlink" Target="https://goo.gl/VQXRnA" TargetMode="External"/><Relationship Id="rId6" Type="http://schemas.openxmlformats.org/officeDocument/2006/relationships/hyperlink" Target="https://goo.gl/8uVCwc" TargetMode="External"/><Relationship Id="rId7" Type="http://schemas.openxmlformats.org/officeDocument/2006/relationships/hyperlink" Target="https://goo.gl/5dDbc3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goo.gl/UBvYwR" TargetMode="External"/><Relationship Id="rId5" Type="http://schemas.openxmlformats.org/officeDocument/2006/relationships/hyperlink" Target="https://goo.gl/4rbt4d" TargetMode="External"/><Relationship Id="rId6" Type="http://schemas.openxmlformats.org/officeDocument/2006/relationships/hyperlink" Target="https://goo.gl/dxu1Bu" TargetMode="External"/><Relationship Id="rId7" Type="http://schemas.openxmlformats.org/officeDocument/2006/relationships/hyperlink" Target="https://goo.gl/cIrH7I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s://goo.gl/CRCXNr" TargetMode="External"/><Relationship Id="rId5" Type="http://schemas.openxmlformats.org/officeDocument/2006/relationships/hyperlink" Target="https://goo.gl/csb4IB" TargetMode="External"/><Relationship Id="rId6" Type="http://schemas.openxmlformats.org/officeDocument/2006/relationships/hyperlink" Target="https://goo.gl/xAesnI" TargetMode="External"/><Relationship Id="rId7" Type="http://schemas.openxmlformats.org/officeDocument/2006/relationships/hyperlink" Target="https://goo.gl/X1qGOI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s://goo.gl/Yuno1U" TargetMode="External"/><Relationship Id="rId5" Type="http://schemas.openxmlformats.org/officeDocument/2006/relationships/hyperlink" Target="https://goo.gl/IyX2FH" TargetMode="External"/><Relationship Id="rId6" Type="http://schemas.openxmlformats.org/officeDocument/2006/relationships/hyperlink" Target="https://goo.gl/UPZlVV" TargetMode="External"/><Relationship Id="rId7" Type="http://schemas.openxmlformats.org/officeDocument/2006/relationships/hyperlink" Target="https://goo.gl/jllVaK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s://goo.gl/3gKzyw" TargetMode="External"/><Relationship Id="rId5" Type="http://schemas.openxmlformats.org/officeDocument/2006/relationships/hyperlink" Target="https://goo.gl/6f1aRP" TargetMode="External"/><Relationship Id="rId6" Type="http://schemas.openxmlformats.org/officeDocument/2006/relationships/hyperlink" Target="https://goo.gl/KpcrGj" TargetMode="External"/><Relationship Id="rId7" Type="http://schemas.openxmlformats.org/officeDocument/2006/relationships/hyperlink" Target="https://goo.gl/5sSLZX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www.teacherspayteachers.com/Store/Engaging-Them-All" TargetMode="External"/><Relationship Id="rId5" Type="http://schemas.openxmlformats.org/officeDocument/2006/relationships/hyperlink" Target="http://www.toengagethemall.blospot.com" TargetMode="External"/><Relationship Id="rId6" Type="http://schemas.openxmlformats.org/officeDocument/2006/relationships/hyperlink" Target="https://www.facebook.com/ToEngageThemAll" TargetMode="External"/><Relationship Id="rId7" Type="http://schemas.openxmlformats.org/officeDocument/2006/relationships/hyperlink" Target="https://twitter.com/kwilkinstchr" TargetMode="External"/><Relationship Id="rId8" Type="http://schemas.openxmlformats.org/officeDocument/2006/relationships/image" Target="../media/image15.png"/><Relationship Id="rId9" Type="http://schemas.openxmlformats.org/officeDocument/2006/relationships/image" Target="../media/image16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goo.gl/sNKcvr" TargetMode="External"/><Relationship Id="rId5" Type="http://schemas.openxmlformats.org/officeDocument/2006/relationships/hyperlink" Target="https://goo.gl/TV0PKV" TargetMode="External"/><Relationship Id="rId6" Type="http://schemas.openxmlformats.org/officeDocument/2006/relationships/hyperlink" Target="https://goo.gl/Tt9MPQ" TargetMode="External"/><Relationship Id="rId7" Type="http://schemas.openxmlformats.org/officeDocument/2006/relationships/hyperlink" Target="https://goo.gl/VRg6D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goo.gl/9r82FX" TargetMode="External"/><Relationship Id="rId5" Type="http://schemas.openxmlformats.org/officeDocument/2006/relationships/hyperlink" Target="https://goo.gl/pQScCD" TargetMode="External"/><Relationship Id="rId6" Type="http://schemas.openxmlformats.org/officeDocument/2006/relationships/hyperlink" Target="https://goo.gl/1w7htX" TargetMode="External"/><Relationship Id="rId7" Type="http://schemas.openxmlformats.org/officeDocument/2006/relationships/hyperlink" Target="https://goo.gl/W72hJ7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goo.gl/mMdzNZ" TargetMode="External"/><Relationship Id="rId5" Type="http://schemas.openxmlformats.org/officeDocument/2006/relationships/hyperlink" Target="https://goo.gl/MoJ3nA" TargetMode="External"/><Relationship Id="rId6" Type="http://schemas.openxmlformats.org/officeDocument/2006/relationships/hyperlink" Target="https://goo.gl/RPk8Un" TargetMode="External"/><Relationship Id="rId7" Type="http://schemas.openxmlformats.org/officeDocument/2006/relationships/hyperlink" Target="https://goo.gl/UFg2e5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goo.gl/rvfBbD" TargetMode="External"/><Relationship Id="rId5" Type="http://schemas.openxmlformats.org/officeDocument/2006/relationships/hyperlink" Target="https://goo.gl/NX8X4T" TargetMode="External"/><Relationship Id="rId6" Type="http://schemas.openxmlformats.org/officeDocument/2006/relationships/hyperlink" Target="https://goo.gl/xttVKY" TargetMode="External"/><Relationship Id="rId7" Type="http://schemas.openxmlformats.org/officeDocument/2006/relationships/hyperlink" Target="https://goo.gl/XdtIdK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s://goo.gl/MUfSUw" TargetMode="External"/><Relationship Id="rId5" Type="http://schemas.openxmlformats.org/officeDocument/2006/relationships/hyperlink" Target="https://goo.gl/Hn1y7M" TargetMode="External"/><Relationship Id="rId6" Type="http://schemas.openxmlformats.org/officeDocument/2006/relationships/hyperlink" Target="https://goo.gl/Oho25U" TargetMode="External"/><Relationship Id="rId7" Type="http://schemas.openxmlformats.org/officeDocument/2006/relationships/hyperlink" Target="https://goo.gl/Jzthk8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goo.gl/0GTS9z" TargetMode="External"/><Relationship Id="rId5" Type="http://schemas.openxmlformats.org/officeDocument/2006/relationships/hyperlink" Target="https://goo.gl/n3jS9r" TargetMode="External"/><Relationship Id="rId6" Type="http://schemas.openxmlformats.org/officeDocument/2006/relationships/hyperlink" Target="https://goo.gl/PQcGlv" TargetMode="External"/><Relationship Id="rId7" Type="http://schemas.openxmlformats.org/officeDocument/2006/relationships/hyperlink" Target="https://goo.gl/DES1O2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goo.gl/2fte3T" TargetMode="External"/><Relationship Id="rId5" Type="http://schemas.openxmlformats.org/officeDocument/2006/relationships/hyperlink" Target="https://goo.gl/rBCXIr" TargetMode="External"/><Relationship Id="rId6" Type="http://schemas.openxmlformats.org/officeDocument/2006/relationships/hyperlink" Target="https://goo.gl/sM31yj" TargetMode="External"/><Relationship Id="rId7" Type="http://schemas.openxmlformats.org/officeDocument/2006/relationships/hyperlink" Target="https://goo.gl/uXfs0Q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goo.gl/kOMEIb" TargetMode="External"/><Relationship Id="rId5" Type="http://schemas.openxmlformats.org/officeDocument/2006/relationships/hyperlink" Target="https://goo.gl/NnvqFR" TargetMode="External"/><Relationship Id="rId6" Type="http://schemas.openxmlformats.org/officeDocument/2006/relationships/hyperlink" Target="https://goo.gl/a3MMTI" TargetMode="External"/><Relationship Id="rId7" Type="http://schemas.openxmlformats.org/officeDocument/2006/relationships/hyperlink" Target="https://goo.gl/GoKYsh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Shape 107"/>
          <p:cNvGraphicFramePr/>
          <p:nvPr/>
        </p:nvGraphicFramePr>
        <p:xfrm>
          <a:off x="390962" y="3321650"/>
          <a:ext cx="8779150" cy="3716799"/>
        </p:xfrm>
        <a:graphic>
          <a:graphicData uri="http://schemas.openxmlformats.org/drawingml/2006/table">
            <a:tbl>
              <a:tblPr>
                <a:noFill/>
                <a:tableStyleId>{B9F64576-C124-46DB-A7A0-9ECBC2AEA662}</a:tableStyleId>
              </a:tblPr>
              <a:tblGrid>
                <a:gridCol w="4389575"/>
                <a:gridCol w="4389575"/>
              </a:tblGrid>
              <a:tr h="12083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4"/>
                        </a:rPr>
                        <a:t>https://goo.gl/fiErgT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lvl="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5"/>
                        </a:rPr>
                        <a:t>https://goo.gl/VQXRnA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4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endParaRPr sz="24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endParaRPr sz="24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endParaRPr sz="24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6"/>
                        </a:rPr>
                        <a:t>https://goo.gl/8uVCwc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endParaRPr sz="2400">
                        <a:latin typeface="Coustard"/>
                        <a:ea typeface="Coustard"/>
                        <a:cs typeface="Coustard"/>
                        <a:sym typeface="Coustar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400">
                        <a:latin typeface="Coustard"/>
                        <a:ea typeface="Coustard"/>
                        <a:cs typeface="Coustard"/>
                        <a:sym typeface="Coustard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400">
                        <a:latin typeface="Coustard"/>
                        <a:ea typeface="Coustard"/>
                        <a:cs typeface="Coustard"/>
                        <a:sym typeface="Coustard"/>
                      </a:endParaRPr>
                    </a:p>
                    <a:p>
                      <a:pPr marR="76200" lvl="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7"/>
                        </a:rPr>
                        <a:t>https://goo.gl/5dDbc3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" name="Shape 440"/>
          <p:cNvGraphicFramePr/>
          <p:nvPr/>
        </p:nvGraphicFramePr>
        <p:xfrm>
          <a:off x="390962" y="3369500"/>
          <a:ext cx="8779150" cy="3106859"/>
        </p:xfrm>
        <a:graphic>
          <a:graphicData uri="http://schemas.openxmlformats.org/drawingml/2006/table">
            <a:tbl>
              <a:tblPr>
                <a:noFill/>
                <a:tableStyleId>{B9F64576-C124-46DB-A7A0-9ECBC2AEA662}</a:tableStyleId>
              </a:tblPr>
              <a:tblGrid>
                <a:gridCol w="4389575"/>
                <a:gridCol w="4389575"/>
              </a:tblGrid>
              <a:tr h="20614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4"/>
                        </a:rPr>
                        <a:t>https://goo.gl/UBvYwR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5"/>
                        </a:rPr>
                        <a:t>https://goo.gl/4rbt4d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6"/>
                        </a:rPr>
                        <a:t>https://goo.gl/dxu1Bu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7"/>
                        </a:rPr>
                        <a:t>https://goo.gl/cIrH7I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7" name="Shape 477"/>
          <p:cNvGraphicFramePr/>
          <p:nvPr/>
        </p:nvGraphicFramePr>
        <p:xfrm>
          <a:off x="390962" y="3348975"/>
          <a:ext cx="8779150" cy="3046900"/>
        </p:xfrm>
        <a:graphic>
          <a:graphicData uri="http://schemas.openxmlformats.org/drawingml/2006/table">
            <a:tbl>
              <a:tblPr>
                <a:noFill/>
                <a:tableStyleId>{B9F64576-C124-46DB-A7A0-9ECBC2AEA662}</a:tableStyleId>
              </a:tblPr>
              <a:tblGrid>
                <a:gridCol w="4389575"/>
                <a:gridCol w="4389575"/>
              </a:tblGrid>
              <a:tr h="19811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4"/>
                        </a:rPr>
                        <a:t>https://goo.gl/CRCXNr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5"/>
                        </a:rPr>
                        <a:t>https://goo.gl/csb4IB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7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6"/>
                        </a:rPr>
                        <a:t>https://goo.gl/xAesnI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7"/>
                        </a:rPr>
                        <a:t>https://goo.gl/X1qGOI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4" name="Shape 514"/>
          <p:cNvGraphicFramePr/>
          <p:nvPr/>
        </p:nvGraphicFramePr>
        <p:xfrm>
          <a:off x="390962" y="3308000"/>
          <a:ext cx="8779150" cy="2970259"/>
        </p:xfrm>
        <a:graphic>
          <a:graphicData uri="http://schemas.openxmlformats.org/drawingml/2006/table">
            <a:tbl>
              <a:tblPr>
                <a:noFill/>
                <a:tableStyleId>{B9F64576-C124-46DB-A7A0-9ECBC2AEA662}</a:tableStyleId>
              </a:tblPr>
              <a:tblGrid>
                <a:gridCol w="4389575"/>
                <a:gridCol w="4389575"/>
              </a:tblGrid>
              <a:tr h="1924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4"/>
                        </a:rPr>
                        <a:t>https://goo.gl/Yuno1U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5"/>
                        </a:rPr>
                        <a:t>https://goo.gl/IyX2FH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6"/>
                        </a:rPr>
                        <a:t>https://goo.gl/UPZlVV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7"/>
                        </a:rPr>
                        <a:t>https://goo.gl/jllVaK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1" name="Shape 551"/>
          <p:cNvGraphicFramePr/>
          <p:nvPr/>
        </p:nvGraphicFramePr>
        <p:xfrm>
          <a:off x="390962" y="3457650"/>
          <a:ext cx="8779150" cy="3004425"/>
        </p:xfrm>
        <a:graphic>
          <a:graphicData uri="http://schemas.openxmlformats.org/drawingml/2006/table">
            <a:tbl>
              <a:tblPr>
                <a:noFill/>
                <a:tableStyleId>{B9F64576-C124-46DB-A7A0-9ECBC2AEA662}</a:tableStyleId>
              </a:tblPr>
              <a:tblGrid>
                <a:gridCol w="4389575"/>
                <a:gridCol w="4389575"/>
              </a:tblGrid>
              <a:tr h="1953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4"/>
                        </a:rPr>
                        <a:t>https://goo.gl/3gKzyw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5"/>
                        </a:rPr>
                        <a:t>https://goo.gl/6f1aRP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6"/>
                        </a:rPr>
                        <a:t>https://goo.gl/KpcrGj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7"/>
                        </a:rPr>
                        <a:t>https://goo.gl/5sSLZX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Shape 687" descr="Doodle Border_Think Scallo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05549" y="-1438361"/>
            <a:ext cx="7732899" cy="9734724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Shape 688"/>
          <p:cNvSpPr txBox="1"/>
          <p:nvPr/>
        </p:nvSpPr>
        <p:spPr>
          <a:xfrm>
            <a:off x="695266" y="2597275"/>
            <a:ext cx="7976100" cy="345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latin typeface="Walter Turncoat"/>
                <a:ea typeface="Walter Turncoat"/>
                <a:cs typeface="Walter Turncoat"/>
                <a:sym typeface="Walter Turncoat"/>
              </a:rPr>
              <a:t>Thank you so much for making this purchase!  To check out more activities for middle school social studies, and content literacy, visit my Teachers pay Teachers store at: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u="sng">
                <a:solidFill>
                  <a:srgbClr val="1155CC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4"/>
              </a:rPr>
              <a:t>http://www.teacherspayteachers.com/Store/Engaging-Them-All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latin typeface="Walter Turncoat"/>
                <a:ea typeface="Walter Turncoat"/>
                <a:cs typeface="Walter Turncoat"/>
                <a:sym typeface="Walter Turncoat"/>
              </a:rPr>
              <a:t>To take a peek into my classroom and check out some FREEBIES! Visit my blog, To Engage Them All at: </a:t>
            </a:r>
            <a:r>
              <a:rPr lang="en" sz="1800" b="1" u="sng">
                <a:solidFill>
                  <a:srgbClr val="1155CC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5"/>
              </a:rPr>
              <a:t>www.toengagethemall.blogspot.com</a:t>
            </a:r>
            <a:r>
              <a:rPr lang="en" sz="1800" b="1">
                <a:latin typeface="Walter Turncoat"/>
                <a:ea typeface="Walter Turncoat"/>
                <a:cs typeface="Walter Turncoat"/>
                <a:sym typeface="Walter Turncoat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latin typeface="Walter Turncoat"/>
                <a:ea typeface="Walter Turncoat"/>
                <a:cs typeface="Walter Turncoat"/>
                <a:sym typeface="Walter Turncoat"/>
              </a:rPr>
              <a:t>Follow me on Facebook at: </a:t>
            </a:r>
            <a:r>
              <a:rPr lang="en" sz="1800" b="1" u="sng">
                <a:solidFill>
                  <a:schemeClr val="hlink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6"/>
              </a:rPr>
              <a:t>https://www.facebook.com/ToEngageThemAll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latin typeface="Walter Turncoat"/>
                <a:ea typeface="Walter Turncoat"/>
                <a:cs typeface="Walter Turncoat"/>
                <a:sym typeface="Walter Turncoat"/>
              </a:rPr>
              <a:t>Check me out on Twitter: </a:t>
            </a:r>
            <a:r>
              <a:rPr lang="en" sz="1800" b="1" u="sng">
                <a:solidFill>
                  <a:schemeClr val="hlink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7"/>
              </a:rPr>
              <a:t>https://twitter.com/kwilkinstchr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If you have any difficulty with this product, please consider contacting me (</a:t>
            </a:r>
            <a:r>
              <a:rPr lang="en" sz="1800" b="1">
                <a:solidFill>
                  <a:srgbClr val="0000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engagingthemall@gmail.com</a:t>
            </a:r>
            <a:r>
              <a:rPr lang="en" sz="1800" b="1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) before leaving a rating.  I am more than happy to work with you to make your purchase excellent!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lvl="0" rtl="0">
              <a:spcBef>
                <a:spcPts val="0"/>
              </a:spcBef>
              <a:buNone/>
            </a:pP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689" name="Shape 689" descr="Store Avatar Engaging them All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86312" y="768025"/>
            <a:ext cx="2238000" cy="167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Shape 69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37400" y="617275"/>
            <a:ext cx="1980000" cy="19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" name="Shape 144"/>
          <p:cNvGraphicFramePr/>
          <p:nvPr/>
        </p:nvGraphicFramePr>
        <p:xfrm>
          <a:off x="390962" y="3250775"/>
          <a:ext cx="8779150" cy="3497239"/>
        </p:xfrm>
        <a:graphic>
          <a:graphicData uri="http://schemas.openxmlformats.org/drawingml/2006/table">
            <a:tbl>
              <a:tblPr>
                <a:noFill/>
                <a:tableStyleId>{B9F64576-C124-46DB-A7A0-9ECBC2AEA662}</a:tableStyleId>
              </a:tblPr>
              <a:tblGrid>
                <a:gridCol w="4389575"/>
                <a:gridCol w="4389575"/>
              </a:tblGrid>
              <a:tr h="13545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4"/>
                        </a:rPr>
                        <a:t>https://goo.gl/sNKcvr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5"/>
                        </a:rPr>
                        <a:t>https://goo.gl/TV0PKV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endParaRPr sz="24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endParaRPr sz="24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  <a:hlinkClick r:id="rId6"/>
                        </a:rPr>
                        <a:t>https://goo.gl/Tt9MPQ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endParaRPr sz="2400">
                        <a:latin typeface="Coustard"/>
                        <a:ea typeface="Coustard"/>
                        <a:cs typeface="Coustard"/>
                        <a:sym typeface="Coustar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400"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400"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7"/>
                        </a:rPr>
                        <a:t>https://goo.gl/VRg6DL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400">
                        <a:latin typeface="Coustard"/>
                        <a:ea typeface="Coustard"/>
                        <a:cs typeface="Coustard"/>
                        <a:sym typeface="Coustar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Shape 181"/>
          <p:cNvGraphicFramePr/>
          <p:nvPr/>
        </p:nvGraphicFramePr>
        <p:xfrm>
          <a:off x="390962" y="3362650"/>
          <a:ext cx="8779150" cy="3008316"/>
        </p:xfrm>
        <a:graphic>
          <a:graphicData uri="http://schemas.openxmlformats.org/drawingml/2006/table">
            <a:tbl>
              <a:tblPr>
                <a:noFill/>
                <a:tableStyleId>{B9F64576-C124-46DB-A7A0-9ECBC2AEA662}</a:tableStyleId>
              </a:tblPr>
              <a:tblGrid>
                <a:gridCol w="4389575"/>
                <a:gridCol w="4389575"/>
              </a:tblGrid>
              <a:tr h="1287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4"/>
                        </a:rPr>
                        <a:t>https://goo.gl/9r82FX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endParaRPr sz="2400">
                        <a:latin typeface="Coustard"/>
                        <a:ea typeface="Coustard"/>
                        <a:cs typeface="Coustard"/>
                        <a:sym typeface="Coustar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5"/>
                        </a:rPr>
                        <a:t>https://goo.gl/pQScCD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endParaRPr sz="2400">
                        <a:latin typeface="Coustard"/>
                        <a:ea typeface="Coustard"/>
                        <a:cs typeface="Coustard"/>
                        <a:sym typeface="Coustar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8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endParaRPr sz="24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6"/>
                        </a:rPr>
                        <a:t>https://goo.gl/1w7htX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400"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7"/>
                        </a:rPr>
                        <a:t>https://goo.gl/W72hJ7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Shape 218"/>
          <p:cNvGraphicFramePr/>
          <p:nvPr/>
        </p:nvGraphicFramePr>
        <p:xfrm>
          <a:off x="390962" y="3471925"/>
          <a:ext cx="8779150" cy="3175184"/>
        </p:xfrm>
        <a:graphic>
          <a:graphicData uri="http://schemas.openxmlformats.org/drawingml/2006/table">
            <a:tbl>
              <a:tblPr>
                <a:noFill/>
                <a:tableStyleId>{B9F64576-C124-46DB-A7A0-9ECBC2AEA662}</a:tableStyleId>
              </a:tblPr>
              <a:tblGrid>
                <a:gridCol w="4389575"/>
                <a:gridCol w="4389575"/>
              </a:tblGrid>
              <a:tr h="21297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4"/>
                        </a:rPr>
                        <a:t>https://goo.gl/mMdzNZ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5"/>
                        </a:rPr>
                        <a:t>https://goo.gl/MoJ3nA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YouTube 360° Video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6"/>
                        </a:rPr>
                        <a:t>https://goo.gl/RPk8Un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7"/>
                        </a:rPr>
                        <a:t>https://goo.gl/UFg2e5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5" name="Shape 255"/>
          <p:cNvGraphicFramePr/>
          <p:nvPr/>
        </p:nvGraphicFramePr>
        <p:xfrm>
          <a:off x="390962" y="3430925"/>
          <a:ext cx="8779150" cy="3093184"/>
        </p:xfrm>
        <a:graphic>
          <a:graphicData uri="http://schemas.openxmlformats.org/drawingml/2006/table">
            <a:tbl>
              <a:tblPr>
                <a:noFill/>
                <a:tableStyleId>{B9F64576-C124-46DB-A7A0-9ECBC2AEA662}</a:tableStyleId>
              </a:tblPr>
              <a:tblGrid>
                <a:gridCol w="4389575"/>
                <a:gridCol w="4389575"/>
              </a:tblGrid>
              <a:tr h="20477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4"/>
                        </a:rPr>
                        <a:t>https://goo.gl/rvfBbD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5"/>
                        </a:rPr>
                        <a:t>https://goo.gl/NX8X4T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8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6"/>
                        </a:rPr>
                        <a:t>https://goo.gl/xttVKY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7"/>
                        </a:rPr>
                        <a:t>https://goo.gl/XdtIdK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" name="Shape 292"/>
          <p:cNvGraphicFramePr/>
          <p:nvPr/>
        </p:nvGraphicFramePr>
        <p:xfrm>
          <a:off x="390962" y="3323300"/>
          <a:ext cx="8779150" cy="2960284"/>
        </p:xfrm>
        <a:graphic>
          <a:graphicData uri="http://schemas.openxmlformats.org/drawingml/2006/table">
            <a:tbl>
              <a:tblPr>
                <a:noFill/>
                <a:tableStyleId>{B9F64576-C124-46DB-A7A0-9ECBC2AEA662}</a:tableStyleId>
              </a:tblPr>
              <a:tblGrid>
                <a:gridCol w="4389575"/>
                <a:gridCol w="4389575"/>
              </a:tblGrid>
              <a:tr h="1914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4"/>
                        </a:rPr>
                        <a:t>https://goo.gl/MUfSUw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5"/>
                        </a:rPr>
                        <a:t>https://goo.gl/Hn1y7M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2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6"/>
                        </a:rPr>
                        <a:t>https://goo.gl/Oho25U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7"/>
                        </a:rPr>
                        <a:t>https://goo.gl/Jzthk8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" name="Shape 329"/>
          <p:cNvGraphicFramePr/>
          <p:nvPr/>
        </p:nvGraphicFramePr>
        <p:xfrm>
          <a:off x="390962" y="3383725"/>
          <a:ext cx="8779150" cy="3010134"/>
        </p:xfrm>
        <a:graphic>
          <a:graphicData uri="http://schemas.openxmlformats.org/drawingml/2006/table">
            <a:tbl>
              <a:tblPr>
                <a:noFill/>
                <a:tableStyleId>{B9F64576-C124-46DB-A7A0-9ECBC2AEA662}</a:tableStyleId>
              </a:tblPr>
              <a:tblGrid>
                <a:gridCol w="4389575"/>
                <a:gridCol w="4389575"/>
              </a:tblGrid>
              <a:tr h="19647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4"/>
                        </a:rPr>
                        <a:t>https://goo.gl/0GTS9z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5"/>
                        </a:rPr>
                        <a:t>https://goo.gl/n3jS9r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6"/>
                        </a:rPr>
                        <a:t>https://goo.gl/PQcGlv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7"/>
                        </a:rPr>
                        <a:t>https://goo.gl/DES1O2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6" name="Shape 366"/>
          <p:cNvGraphicFramePr/>
          <p:nvPr/>
        </p:nvGraphicFramePr>
        <p:xfrm>
          <a:off x="390962" y="3300550"/>
          <a:ext cx="8779150" cy="3161525"/>
        </p:xfrm>
        <a:graphic>
          <a:graphicData uri="http://schemas.openxmlformats.org/drawingml/2006/table">
            <a:tbl>
              <a:tblPr>
                <a:noFill/>
                <a:tableStyleId>{B9F64576-C124-46DB-A7A0-9ECBC2AEA662}</a:tableStyleId>
              </a:tblPr>
              <a:tblGrid>
                <a:gridCol w="4389575"/>
                <a:gridCol w="4389575"/>
              </a:tblGrid>
              <a:tr h="20560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4"/>
                        </a:rPr>
                        <a:t>https://goo.gl/2fte3T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5"/>
                        </a:rPr>
                        <a:t>https://goo.gl/rBCXIr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5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6"/>
                        </a:rPr>
                        <a:t>https://goo.gl/sM31yj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7"/>
                        </a:rPr>
                        <a:t>https://goo.gl/uXfs0Q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3" name="Shape 403"/>
          <p:cNvGraphicFramePr/>
          <p:nvPr/>
        </p:nvGraphicFramePr>
        <p:xfrm>
          <a:off x="390962" y="3308725"/>
          <a:ext cx="8779150" cy="3171400"/>
        </p:xfrm>
        <a:graphic>
          <a:graphicData uri="http://schemas.openxmlformats.org/drawingml/2006/table">
            <a:tbl>
              <a:tblPr>
                <a:noFill/>
                <a:tableStyleId>{B9F64576-C124-46DB-A7A0-9ECBC2AEA662}</a:tableStyleId>
              </a:tblPr>
              <a:tblGrid>
                <a:gridCol w="4389575"/>
                <a:gridCol w="4389575"/>
              </a:tblGrid>
              <a:tr h="20114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4"/>
                        </a:rPr>
                        <a:t>https://goo.gl/kOMEIb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7620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5"/>
                        </a:rPr>
                        <a:t>https://goo.gl/NnvqFR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marL="0" marR="76200" lvl="0" indent="-6985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6"/>
                        </a:rPr>
                        <a:t>https://goo.gl/a3MMTI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Google Maps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 u="sng">
                          <a:solidFill>
                            <a:schemeClr val="hlink"/>
                          </a:solidFill>
                          <a:latin typeface="Coustard"/>
                          <a:ea typeface="Coustard"/>
                          <a:cs typeface="Coustard"/>
                          <a:sym typeface="Coustard"/>
                          <a:hlinkClick r:id="rId7"/>
                        </a:rPr>
                        <a:t>https://goo.gl/GoKYsh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Macintosh PowerPoint</Application>
  <PresentationFormat>On-screen Show (4:3)</PresentationFormat>
  <Paragraphs>122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Walter Turncoat</vt:lpstr>
      <vt:lpstr>Unkempt</vt:lpstr>
      <vt:lpstr>Glass Antiqua</vt:lpstr>
      <vt:lpstr>Shadows Into Light Two</vt:lpstr>
      <vt:lpstr>Bowlby One SC</vt:lpstr>
      <vt:lpstr>Crafty Girls</vt:lpstr>
      <vt:lpstr>Coustard</vt:lpstr>
      <vt:lpstr>simple-light-2</vt:lpstr>
      <vt:lpstr>simple-light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LPSD User</cp:lastModifiedBy>
  <cp:revision>1</cp:revision>
  <dcterms:modified xsi:type="dcterms:W3CDTF">2017-05-06T20:42:57Z</dcterms:modified>
</cp:coreProperties>
</file>