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5" r:id="rId5"/>
    <p:sldId id="267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2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2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8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5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8BAB-3C7D-F543-BFB9-61C2AC05C215}" type="datetimeFigureOut">
              <a:rPr lang="en-US" smtClean="0"/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2FDC7-8D31-1C4D-A5A1-CB06E31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" descr="Slid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6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3" descr="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7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Slid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14600" y="20574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Lived all over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28823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3" descr="Slid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06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Slid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14600" y="2057400"/>
            <a:ext cx="434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Lived all over North America</a:t>
            </a:r>
          </a:p>
        </p:txBody>
      </p:sp>
    </p:spTree>
    <p:extLst>
      <p:ext uri="{BB962C8B-B14F-4D97-AF65-F5344CB8AC3E}">
        <p14:creationId xmlns:p14="http://schemas.microsoft.com/office/powerpoint/2010/main" val="317464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Slid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37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Macintosh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Annaka</dc:creator>
  <cp:lastModifiedBy>Annaka</cp:lastModifiedBy>
  <cp:revision>1</cp:revision>
  <dcterms:created xsi:type="dcterms:W3CDTF">2014-09-23T23:15:24Z</dcterms:created>
  <dcterms:modified xsi:type="dcterms:W3CDTF">2014-09-23T23:16:15Z</dcterms:modified>
</cp:coreProperties>
</file>