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2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9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2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3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0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A8164-D627-DF49-8AAC-528A9FAE2993}" type="datetimeFigureOut">
              <a:rPr lang="en-US" smtClean="0"/>
              <a:t>1/5/15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79D39-2E1B-3341-8FA8-E1FF6956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1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Slide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86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Slide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91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Slide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18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Slide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 descr="Slide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4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 descr="Slide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9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Annaka</dc:creator>
  <cp:lastModifiedBy>Annaka</cp:lastModifiedBy>
  <cp:revision>1</cp:revision>
  <dcterms:created xsi:type="dcterms:W3CDTF">2015-01-05T22:18:21Z</dcterms:created>
  <dcterms:modified xsi:type="dcterms:W3CDTF">2015-01-05T22:19:00Z</dcterms:modified>
</cp:coreProperties>
</file>