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8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91A-A2EE-4B54-B3C6-F6C67903BA9C}" type="datetime1">
              <a:rPr lang="en-US" smtClean="0"/>
              <a:pPr/>
              <a:t>11/16/15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C6-EBAF-49D5-AD4D-BABF4DFAAD59}" type="datetime1">
              <a:rPr lang="en-US" smtClean="0"/>
              <a:pPr/>
              <a:t>11/16/15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4122-9A3A-4FD8-98B8-22631F32846C}" type="datetime1">
              <a:rPr lang="en-US" smtClean="0"/>
              <a:pPr/>
              <a:t>11/16/15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/>
              <a:pPr/>
              <a:t>11/16/15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47B5-C739-4DAE-AACD-CC58CA843AC4}" type="datetime1">
              <a:rPr lang="en-US" smtClean="0"/>
              <a:pPr/>
              <a:t>11/16/15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AE48-94E6-46E0-BE32-5F0716DE9115}" type="datetime1">
              <a:rPr lang="en-US" smtClean="0"/>
              <a:pPr/>
              <a:t>11/16/15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C285-8BCE-48FC-97D9-E2837AF38351}" type="datetime1">
              <a:rPr lang="en-US" smtClean="0"/>
              <a:pPr/>
              <a:t>11/16/15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/>
              <a:pPr/>
              <a:t>11/16/15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/>
              <a:pPr/>
              <a:t>11/16/15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C2C-6BD0-40EC-8D8D-4D51F089C5EB}" type="datetime1">
              <a:rPr lang="en-US" smtClean="0"/>
              <a:pPr/>
              <a:t>11/16/15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7F5C-EDA7-4864-9756-35769B0E62CF}" type="datetime1">
              <a:rPr lang="en-US" smtClean="0"/>
              <a:pPr/>
              <a:t>11/16/15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8B99C93-F56F-46AB-9EB8-53614A95B15F}" type="datetime1">
              <a:rPr lang="en-US" smtClean="0"/>
              <a:pPr/>
              <a:t>11/16/15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Founding of the 13 original Colonies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800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Maryland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Founded: 1632</a:t>
            </a:r>
          </a:p>
          <a:p>
            <a:r>
              <a:rPr lang="en-US" dirty="0" smtClean="0"/>
              <a:t>By: Lord Baltimore (Sir George Calvert)</a:t>
            </a:r>
          </a:p>
          <a:p>
            <a:r>
              <a:rPr lang="en-US" dirty="0" smtClean="0"/>
              <a:t>For: religious freedom for Catholics, $</a:t>
            </a:r>
          </a:p>
          <a:p>
            <a:r>
              <a:rPr lang="en-US" dirty="0" smtClean="0"/>
              <a:t>Main features: diverse crops, tobacco and corn grew well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95711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Virginia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Founded: 1607</a:t>
            </a:r>
          </a:p>
          <a:p>
            <a:r>
              <a:rPr lang="en-US" dirty="0" smtClean="0"/>
              <a:t>By: Virginia Company of London</a:t>
            </a:r>
          </a:p>
          <a:p>
            <a:r>
              <a:rPr lang="en-US" dirty="0" smtClean="0"/>
              <a:t>For: to find gold</a:t>
            </a:r>
          </a:p>
          <a:p>
            <a:r>
              <a:rPr lang="en-US" dirty="0" smtClean="0"/>
              <a:t>Main features: first permanent English settlement, House of Burgesses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1247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North &amp; South Carolina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Founded: 1670</a:t>
            </a:r>
          </a:p>
          <a:p>
            <a:r>
              <a:rPr lang="en-US" dirty="0" smtClean="0"/>
              <a:t>By: 8 aristocrats</a:t>
            </a:r>
          </a:p>
          <a:p>
            <a:r>
              <a:rPr lang="en-US" dirty="0" smtClean="0"/>
              <a:t>For: to make money by selling and renting land</a:t>
            </a:r>
          </a:p>
          <a:p>
            <a:r>
              <a:rPr lang="en-US" dirty="0" smtClean="0"/>
              <a:t>Main features: split in two – south seized control from proprietors because they wanted more of a say in the colony’s government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7503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Georgia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Founded: 1733</a:t>
            </a:r>
          </a:p>
          <a:p>
            <a:r>
              <a:rPr lang="en-US" dirty="0" smtClean="0"/>
              <a:t>By: James Oglethorpe</a:t>
            </a:r>
          </a:p>
          <a:p>
            <a:r>
              <a:rPr lang="en-US" dirty="0" smtClean="0"/>
              <a:t>For: a place for debtors and poor to make a new start; buffer against Spanish Florida</a:t>
            </a:r>
          </a:p>
          <a:p>
            <a:r>
              <a:rPr lang="en-US" dirty="0" smtClean="0"/>
              <a:t>Main features: Oglethorpe strict; had the most non-English settlers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124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Hampshire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Founded: c. 1620; independent of Massachusetts 1679</a:t>
            </a:r>
          </a:p>
          <a:p>
            <a:r>
              <a:rPr lang="en-US" dirty="0" smtClean="0"/>
              <a:t>Who founded it: </a:t>
            </a:r>
            <a:r>
              <a:rPr lang="en-US" dirty="0" err="1" smtClean="0"/>
              <a:t>Ferdinando</a:t>
            </a:r>
            <a:r>
              <a:rPr lang="en-US" dirty="0" smtClean="0"/>
              <a:t> Gorges, John Mason</a:t>
            </a:r>
          </a:p>
          <a:p>
            <a:r>
              <a:rPr lang="en-US" dirty="0" smtClean="0"/>
              <a:t>Why it was founded: Profit from trade &amp; fishing</a:t>
            </a:r>
          </a:p>
          <a:p>
            <a:r>
              <a:rPr lang="en-US" dirty="0" smtClean="0"/>
              <a:t>Main features: Good farming; many settlers went for religious freedom from Massachusetts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083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Massachusetts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Founded: 1620 (Plymouth), 1630 (Massachusetts Bay Company)</a:t>
            </a:r>
          </a:p>
          <a:p>
            <a:r>
              <a:rPr lang="en-US" dirty="0" smtClean="0"/>
              <a:t>Founded by: Puritans, John Winthrop</a:t>
            </a:r>
          </a:p>
          <a:p>
            <a:r>
              <a:rPr lang="en-US" dirty="0" smtClean="0"/>
              <a:t>For: religious freedom</a:t>
            </a:r>
          </a:p>
          <a:p>
            <a:r>
              <a:rPr lang="en-US" dirty="0" smtClean="0"/>
              <a:t>Main features: little toleration, strict laws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604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Connecticut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Founded: 1635</a:t>
            </a:r>
          </a:p>
          <a:p>
            <a:r>
              <a:rPr lang="en-US" dirty="0" smtClean="0"/>
              <a:t>By: Thomas Hooker</a:t>
            </a:r>
          </a:p>
          <a:p>
            <a:r>
              <a:rPr lang="en-US" dirty="0" smtClean="0"/>
              <a:t>For: didn’t like how Puritans ran government of Massachusetts</a:t>
            </a:r>
          </a:p>
          <a:p>
            <a:r>
              <a:rPr lang="en-US" dirty="0" smtClean="0"/>
              <a:t>Main features: Fundamental Orders of Connecticut – first written constitution in America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900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Rhode Island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Founded: 1636</a:t>
            </a:r>
          </a:p>
          <a:p>
            <a:r>
              <a:rPr lang="en-US" dirty="0" smtClean="0"/>
              <a:t>By: Roger Williams</a:t>
            </a:r>
          </a:p>
          <a:p>
            <a:r>
              <a:rPr lang="en-US" dirty="0" smtClean="0"/>
              <a:t>For: Religious freedom – forced out of Massachusetts</a:t>
            </a:r>
          </a:p>
          <a:p>
            <a:r>
              <a:rPr lang="en-US" dirty="0" smtClean="0"/>
              <a:t>Main features: religious toleration, shouldn’t take land from Native Americans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997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York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Founded: 1626 by Dutch, taken by English in 1664</a:t>
            </a:r>
          </a:p>
          <a:p>
            <a:r>
              <a:rPr lang="en-US" dirty="0" smtClean="0"/>
              <a:t>By: Dutch – Peter Stuyvesant governor when taken by English.  Given to Duke of York.</a:t>
            </a:r>
          </a:p>
          <a:p>
            <a:r>
              <a:rPr lang="en-US" dirty="0" smtClean="0"/>
              <a:t>For: trade</a:t>
            </a:r>
          </a:p>
          <a:p>
            <a:r>
              <a:rPr lang="en-US" dirty="0" smtClean="0"/>
              <a:t>Main features: New Amsterdam became New York</a:t>
            </a:r>
          </a:p>
        </p:txBody>
      </p:sp>
    </p:spTree>
    <p:extLst>
      <p:ext uri="{BB962C8B-B14F-4D97-AF65-F5344CB8AC3E}">
        <p14:creationId xmlns:p14="http://schemas.microsoft.com/office/powerpoint/2010/main" val="3244130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Pennsylvania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Founded: 1680</a:t>
            </a:r>
          </a:p>
          <a:p>
            <a:r>
              <a:rPr lang="en-US" dirty="0" smtClean="0"/>
              <a:t>By: William Penn</a:t>
            </a:r>
          </a:p>
          <a:p>
            <a:r>
              <a:rPr lang="en-US" dirty="0" smtClean="0"/>
              <a:t>For: a “holy practice”- a place to put Quaker ideals of toleration and equality into action</a:t>
            </a:r>
          </a:p>
          <a:p>
            <a:r>
              <a:rPr lang="en-US" dirty="0" smtClean="0"/>
              <a:t>Main features: land given to Penn to repay king’s debt; friendly with Native Americans, tolerant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643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Jersey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Founded: 1664</a:t>
            </a:r>
          </a:p>
          <a:p>
            <a:r>
              <a:rPr lang="en-US" dirty="0" smtClean="0"/>
              <a:t>By: Lord John Berkeley and Sir George Carteret</a:t>
            </a:r>
          </a:p>
          <a:p>
            <a:r>
              <a:rPr lang="en-US" dirty="0" smtClean="0"/>
              <a:t>For: farming and trade</a:t>
            </a:r>
          </a:p>
          <a:p>
            <a:r>
              <a:rPr lang="en-US" dirty="0" smtClean="0"/>
              <a:t>Main features: a place of ethnic and religious diversity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446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Founded: 1638 </a:t>
            </a:r>
          </a:p>
          <a:p>
            <a:r>
              <a:rPr lang="en-US" dirty="0" smtClean="0"/>
              <a:t>By: Swedish – Peter Minuit</a:t>
            </a:r>
          </a:p>
          <a:p>
            <a:r>
              <a:rPr lang="en-US" dirty="0" smtClean="0"/>
              <a:t>For: trade</a:t>
            </a:r>
          </a:p>
          <a:p>
            <a:r>
              <a:rPr lang="en-US" dirty="0" smtClean="0"/>
              <a:t>Main features: became part of Pennsylvania, then had separate government in 1701</a:t>
            </a:r>
          </a:p>
        </p:txBody>
      </p:sp>
    </p:spTree>
    <p:extLst>
      <p:ext uri="{BB962C8B-B14F-4D97-AF65-F5344CB8AC3E}">
        <p14:creationId xmlns:p14="http://schemas.microsoft.com/office/powerpoint/2010/main" val="34197582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10</TotalTime>
  <Words>430</Words>
  <Application>Microsoft Macintosh PowerPoint</Application>
  <PresentationFormat>On-screen Show (4:3)</PresentationFormat>
  <Paragraphs>61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Apothecary</vt:lpstr>
      <vt:lpstr>Founding of the 13 original Colonies</vt:lpstr>
      <vt:lpstr>New Hampshire</vt:lpstr>
      <vt:lpstr>Massachusetts</vt:lpstr>
      <vt:lpstr>Connecticut</vt:lpstr>
      <vt:lpstr>Rhode Island</vt:lpstr>
      <vt:lpstr>New York</vt:lpstr>
      <vt:lpstr>Pennsylvania</vt:lpstr>
      <vt:lpstr>New Jersey</vt:lpstr>
      <vt:lpstr>Delaware</vt:lpstr>
      <vt:lpstr>Maryland</vt:lpstr>
      <vt:lpstr>Virginia</vt:lpstr>
      <vt:lpstr>North &amp; South Carolina</vt:lpstr>
      <vt:lpstr>Georgia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Founding of the 13 original Colonies</dc:title>
  <dc:creator>Annaka</dc:creator>
  <cp:lastModifiedBy>Annaka</cp:lastModifiedBy>
  <cp:revision>2</cp:revision>
  <dcterms:created xsi:type="dcterms:W3CDTF">2015-11-16T18:02:09Z</dcterms:created>
  <dcterms:modified xsi:type="dcterms:W3CDTF">2015-11-16T18:12:44Z</dcterms:modified>
</cp:coreProperties>
</file>