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2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6FA83-C1B5-4806-958A-9CA4B638786E}" type="datetimeFigureOut">
              <a:rPr lang="en-US" smtClean="0"/>
              <a:pPr/>
              <a:t>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35A6-B79E-4C29-AF9B-E0ADD73593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1023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6FA83-C1B5-4806-958A-9CA4B638786E}" type="datetimeFigureOut">
              <a:rPr lang="en-US" smtClean="0"/>
              <a:pPr/>
              <a:t>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35A6-B79E-4C29-AF9B-E0ADD73593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5976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6FA83-C1B5-4806-958A-9CA4B638786E}" type="datetimeFigureOut">
              <a:rPr lang="en-US" smtClean="0"/>
              <a:pPr/>
              <a:t>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35A6-B79E-4C29-AF9B-E0ADD73593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0985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6FA83-C1B5-4806-958A-9CA4B638786E}" type="datetimeFigureOut">
              <a:rPr lang="en-US" smtClean="0"/>
              <a:pPr/>
              <a:t>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35A6-B79E-4C29-AF9B-E0ADD73593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5573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6FA83-C1B5-4806-958A-9CA4B638786E}" type="datetimeFigureOut">
              <a:rPr lang="en-US" smtClean="0"/>
              <a:pPr/>
              <a:t>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35A6-B79E-4C29-AF9B-E0ADD73593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8834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6FA83-C1B5-4806-958A-9CA4B638786E}" type="datetimeFigureOut">
              <a:rPr lang="en-US" smtClean="0"/>
              <a:pPr/>
              <a:t>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35A6-B79E-4C29-AF9B-E0ADD73593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9426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6FA83-C1B5-4806-958A-9CA4B638786E}" type="datetimeFigureOut">
              <a:rPr lang="en-US" smtClean="0"/>
              <a:pPr/>
              <a:t>1/1/2014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35A6-B79E-4C29-AF9B-E0ADD73593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2333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6FA83-C1B5-4806-958A-9CA4B638786E}" type="datetimeFigureOut">
              <a:rPr lang="en-US" smtClean="0"/>
              <a:pPr/>
              <a:t>1/1/2014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35A6-B79E-4C29-AF9B-E0ADD73593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4455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6FA83-C1B5-4806-958A-9CA4B638786E}" type="datetimeFigureOut">
              <a:rPr lang="en-US" smtClean="0"/>
              <a:pPr/>
              <a:t>1/1/2014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35A6-B79E-4C29-AF9B-E0ADD73593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255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6FA83-C1B5-4806-958A-9CA4B638786E}" type="datetimeFigureOut">
              <a:rPr lang="en-US" smtClean="0"/>
              <a:pPr/>
              <a:t>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35A6-B79E-4C29-AF9B-E0ADD73593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2202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6FA83-C1B5-4806-958A-9CA4B638786E}" type="datetimeFigureOut">
              <a:rPr lang="en-US" smtClean="0"/>
              <a:pPr/>
              <a:t>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35A6-B79E-4C29-AF9B-E0ADD73593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8521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6FA83-C1B5-4806-958A-9CA4B638786E}" type="datetimeFigureOut">
              <a:rPr lang="en-US" smtClean="0"/>
              <a:pPr/>
              <a:t>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A35A6-B79E-4C29-AF9B-E0ADD73593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9101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Political Cartoons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408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124377 600 End of the World carto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96371"/>
            <a:ext cx="571500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810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124318 600 Benghazi Report carto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57150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192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114155 600 LOCAL FL Soggy Debby carto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5715000" cy="44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175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114146 600 Clear Choice carto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571500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356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113793 600 Print Jobs Slashed carto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57150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908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113740 600 Obama Immigration Maneuver carto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5715000" cy="44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046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113608 600 Bushs Fault carto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1600"/>
            <a:ext cx="57150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717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113572 600 Congress Vacation Again carto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5715000" cy="43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141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political cartoon?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 political cartoon is an illustration which is designed to convey a social or political message. </a:t>
            </a:r>
          </a:p>
        </p:txBody>
      </p:sp>
    </p:spTree>
    <p:extLst>
      <p:ext uri="{BB962C8B-B14F-4D97-AF65-F5344CB8AC3E}">
        <p14:creationId xmlns:p14="http://schemas.microsoft.com/office/powerpoint/2010/main" xmlns="" val="401869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124805 600 KARDASHIAN BABY carto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5715000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083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124804 600 The Ball Dropped carto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57150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270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124782 600 Good Luck New Year carto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5715000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824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124661 600 PAYING FOR CHRISTMAS carto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5715000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870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124638 600 Snow Job carto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57150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026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124589 600 The Best Hope carto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57150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392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124585 600 NRAs Little Friend carto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4400"/>
            <a:ext cx="5715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52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9</Words>
  <Application>Microsoft Office PowerPoint</Application>
  <PresentationFormat>On-screen Show (4:3)</PresentationFormat>
  <Paragraphs>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Political Cartoons</vt:lpstr>
      <vt:lpstr>What is a political cartoon?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TCSD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Cartoons</dc:title>
  <dc:creator>Annaka Nay</dc:creator>
  <cp:lastModifiedBy>Annaka</cp:lastModifiedBy>
  <cp:revision>3</cp:revision>
  <dcterms:created xsi:type="dcterms:W3CDTF">2013-04-10T17:52:45Z</dcterms:created>
  <dcterms:modified xsi:type="dcterms:W3CDTF">2014-01-01T18:38:45Z</dcterms:modified>
</cp:coreProperties>
</file>