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7"/>
  </p:notesMasterIdLst>
  <p:sldIdLst>
    <p:sldId id="261" r:id="rId3"/>
    <p:sldId id="265" r:id="rId4"/>
    <p:sldId id="269" r:id="rId5"/>
    <p:sldId id="273" r:id="rId6"/>
    <p:sldId id="277" r:id="rId7"/>
    <p:sldId id="281" r:id="rId8"/>
    <p:sldId id="285" r:id="rId9"/>
    <p:sldId id="289" r:id="rId10"/>
    <p:sldId id="293" r:id="rId11"/>
    <p:sldId id="297" r:id="rId12"/>
    <p:sldId id="301" r:id="rId13"/>
    <p:sldId id="305" r:id="rId14"/>
    <p:sldId id="309" r:id="rId15"/>
    <p:sldId id="326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9F64576-C124-46DB-A7A0-9ECBC2AEA662}">
  <a:tblStyle styleId="{B9F64576-C124-46DB-A7A0-9ECBC2AEA662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65999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s://goo.gl/EiCkbH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s://goo.gl/Po4Rjg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s://goo.gl/Po4Rjg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Teachers: Click here to present the Sahara on Google Earth: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https://goo.gl/EiCkbH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Shape 4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Teachers: Click here to present it in the new Google Earth: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https://goo.gl/Po4Rjg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>
            <a:spLocks noGrp="1" noRot="1" noChangeAspect="1"/>
          </p:cNvSpPr>
          <p:nvPr>
            <p:ph type="sldImg" idx="2"/>
          </p:nvPr>
        </p:nvSpPr>
        <p:spPr>
          <a:xfrm>
            <a:off x="1714749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Shape 6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Teachers: Click here to present it in the new Google Earth: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https://goo.gl/Po4Rjg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://www.teacherspayteachers.com/Store/Engaging-Them-All" TargetMode="External"/><Relationship Id="rId5" Type="http://schemas.openxmlformats.org/officeDocument/2006/relationships/hyperlink" Target="http://www.toengagethemall.blospot.com" TargetMode="External"/><Relationship Id="rId6" Type="http://schemas.openxmlformats.org/officeDocument/2006/relationships/hyperlink" Target="https://www.facebook.com/ToEngageThemAll" TargetMode="External"/><Relationship Id="rId7" Type="http://schemas.openxmlformats.org/officeDocument/2006/relationships/hyperlink" Target="https://twitter.com/kwilkinstchr" TargetMode="External"/><Relationship Id="rId8" Type="http://schemas.openxmlformats.org/officeDocument/2006/relationships/image" Target="../media/image15.png"/><Relationship Id="rId9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Shape 687" descr="Doodle Border_Think Scallo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705549" y="-1438361"/>
            <a:ext cx="7732899" cy="9734724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Shape 688"/>
          <p:cNvSpPr txBox="1"/>
          <p:nvPr/>
        </p:nvSpPr>
        <p:spPr>
          <a:xfrm>
            <a:off x="695266" y="2597275"/>
            <a:ext cx="7976100" cy="345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Thank you so much for making this purchase!  To check out more activities for middle school social studies, and content literacy, visit my Teachers pay Teachers store at: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u="sng">
                <a:solidFill>
                  <a:srgbClr val="1155CC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4"/>
              </a:rPr>
              <a:t>http://www.teacherspayteachers.com/Store/Engaging-Them-All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To take a peek into my classroom and check out some FREEBIES! Visit my blog, To Engage Them All at: </a:t>
            </a:r>
            <a:r>
              <a:rPr lang="en" sz="1800" b="1" u="sng">
                <a:solidFill>
                  <a:srgbClr val="1155CC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5"/>
              </a:rPr>
              <a:t>www.toengagethemall.blogspot.com</a:t>
            </a: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Follow me on Facebook at: </a:t>
            </a:r>
            <a:r>
              <a:rPr lang="en" sz="1800" b="1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6"/>
              </a:rPr>
              <a:t>https://www.facebook.com/ToEngageThemAll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latin typeface="Walter Turncoat"/>
                <a:ea typeface="Walter Turncoat"/>
                <a:cs typeface="Walter Turncoat"/>
                <a:sym typeface="Walter Turncoat"/>
              </a:rPr>
              <a:t>Check me out on Twitter: </a:t>
            </a:r>
            <a:r>
              <a:rPr lang="en" sz="1800" b="1" u="sng">
                <a:solidFill>
                  <a:schemeClr val="hlink"/>
                </a:solidFill>
                <a:latin typeface="Walter Turncoat"/>
                <a:ea typeface="Walter Turncoat"/>
                <a:cs typeface="Walter Turncoat"/>
                <a:sym typeface="Walter Turncoat"/>
                <a:hlinkClick r:id="rId7"/>
              </a:rPr>
              <a:t>https://twitter.com/kwilkinstchr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If you have any difficulty with this product, please consider contacting me (</a:t>
            </a:r>
            <a:r>
              <a:rPr lang="en" sz="1800" b="1">
                <a:solidFill>
                  <a:srgbClr val="0000FF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engagingthemall@gmail.com</a:t>
            </a:r>
            <a:r>
              <a:rPr lang="en" sz="1800" b="1">
                <a:solidFill>
                  <a:srgbClr val="FF0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) before leaving a rating.  I am more than happy to work with you to make your purchase excellent!</a:t>
            </a:r>
          </a:p>
          <a:p>
            <a:pPr lvl="0" rtl="0">
              <a:spcBef>
                <a:spcPts val="0"/>
              </a:spcBef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  <a:p>
            <a:pPr lvl="0" rtl="0">
              <a:spcBef>
                <a:spcPts val="0"/>
              </a:spcBef>
              <a:buNone/>
            </a:pP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689" name="Shape 689" descr="Store Avatar Engaging them All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86312" y="768025"/>
            <a:ext cx="2238000" cy="16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Shape 6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37400" y="617275"/>
            <a:ext cx="1980000" cy="19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Macintosh PowerPoint</Application>
  <PresentationFormat>On-screen Show (4:3)</PresentationFormat>
  <Paragraphs>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Walter Turncoat</vt:lpstr>
      <vt:lpstr>Unkempt</vt:lpstr>
      <vt:lpstr>Glass Antiqua</vt:lpstr>
      <vt:lpstr>Shadows Into Light Two</vt:lpstr>
      <vt:lpstr>Bowlby One SC</vt:lpstr>
      <vt:lpstr>Crafty Girls</vt:lpstr>
      <vt:lpstr>Coustard</vt:lpstr>
      <vt:lpstr>simple-light-2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LPSD User</cp:lastModifiedBy>
  <cp:revision>1</cp:revision>
  <dcterms:modified xsi:type="dcterms:W3CDTF">2017-05-06T20:41:33Z</dcterms:modified>
</cp:coreProperties>
</file>